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4"/>
    <p:sldMasterId id="2147484065" r:id="rId5"/>
    <p:sldMasterId id="2147484077" r:id="rId6"/>
  </p:sldMasterIdLst>
  <p:notesMasterIdLst>
    <p:notesMasterId r:id="rId87"/>
  </p:notesMasterIdLst>
  <p:sldIdLst>
    <p:sldId id="256" r:id="rId7"/>
    <p:sldId id="469" r:id="rId8"/>
    <p:sldId id="564" r:id="rId9"/>
    <p:sldId id="392" r:id="rId10"/>
    <p:sldId id="551" r:id="rId11"/>
    <p:sldId id="459" r:id="rId12"/>
    <p:sldId id="491" r:id="rId13"/>
    <p:sldId id="552" r:id="rId14"/>
    <p:sldId id="553" r:id="rId15"/>
    <p:sldId id="554" r:id="rId16"/>
    <p:sldId id="492" r:id="rId17"/>
    <p:sldId id="302" r:id="rId18"/>
    <p:sldId id="390" r:id="rId19"/>
    <p:sldId id="373" r:id="rId20"/>
    <p:sldId id="471" r:id="rId21"/>
    <p:sldId id="472" r:id="rId22"/>
    <p:sldId id="474" r:id="rId23"/>
    <p:sldId id="389" r:id="rId24"/>
    <p:sldId id="548" r:id="rId25"/>
    <p:sldId id="379" r:id="rId26"/>
    <p:sldId id="381" r:id="rId27"/>
    <p:sldId id="475" r:id="rId28"/>
    <p:sldId id="377" r:id="rId29"/>
    <p:sldId id="473" r:id="rId30"/>
    <p:sldId id="479" r:id="rId31"/>
    <p:sldId id="493" r:id="rId32"/>
    <p:sldId id="497" r:id="rId33"/>
    <p:sldId id="555" r:id="rId34"/>
    <p:sldId id="557" r:id="rId35"/>
    <p:sldId id="499" r:id="rId36"/>
    <p:sldId id="501" r:id="rId37"/>
    <p:sldId id="502" r:id="rId38"/>
    <p:sldId id="503" r:id="rId39"/>
    <p:sldId id="494" r:id="rId40"/>
    <p:sldId id="504" r:id="rId41"/>
    <p:sldId id="558" r:id="rId42"/>
    <p:sldId id="506" r:id="rId43"/>
    <p:sldId id="507" r:id="rId44"/>
    <p:sldId id="508" r:id="rId45"/>
    <p:sldId id="509" r:id="rId46"/>
    <p:sldId id="446" r:id="rId47"/>
    <p:sldId id="347" r:id="rId48"/>
    <p:sldId id="348" r:id="rId49"/>
    <p:sldId id="510" r:id="rId50"/>
    <p:sldId id="511" r:id="rId51"/>
    <p:sldId id="512" r:id="rId52"/>
    <p:sldId id="559" r:id="rId53"/>
    <p:sldId id="540" r:id="rId54"/>
    <p:sldId id="541" r:id="rId55"/>
    <p:sldId id="513" r:id="rId56"/>
    <p:sldId id="515" r:id="rId57"/>
    <p:sldId id="516" r:id="rId58"/>
    <p:sldId id="517" r:id="rId59"/>
    <p:sldId id="518" r:id="rId60"/>
    <p:sldId id="520" r:id="rId61"/>
    <p:sldId id="560" r:id="rId62"/>
    <p:sldId id="537" r:id="rId63"/>
    <p:sldId id="519" r:id="rId64"/>
    <p:sldId id="522" r:id="rId65"/>
    <p:sldId id="495" r:id="rId66"/>
    <p:sldId id="477" r:id="rId67"/>
    <p:sldId id="538" r:id="rId68"/>
    <p:sldId id="478" r:id="rId69"/>
    <p:sldId id="331" r:id="rId70"/>
    <p:sldId id="460" r:id="rId71"/>
    <p:sldId id="481" r:id="rId72"/>
    <p:sldId id="482" r:id="rId73"/>
    <p:sldId id="483" r:id="rId74"/>
    <p:sldId id="484" r:id="rId75"/>
    <p:sldId id="418" r:id="rId76"/>
    <p:sldId id="439" r:id="rId77"/>
    <p:sldId id="440" r:id="rId78"/>
    <p:sldId id="441" r:id="rId79"/>
    <p:sldId id="438" r:id="rId80"/>
    <p:sldId id="442" r:id="rId81"/>
    <p:sldId id="451" r:id="rId82"/>
    <p:sldId id="565" r:id="rId83"/>
    <p:sldId id="271" r:id="rId84"/>
    <p:sldId id="444" r:id="rId85"/>
    <p:sldId id="486" r:id="rId86"/>
  </p:sldIdLst>
  <p:sldSz cx="9144000" cy="6858000" type="screen4x3"/>
  <p:notesSz cx="6950075" cy="9236075"/>
  <p:defaultTextStyle>
    <a:defPPr>
      <a:defRPr lang="en-US"/>
    </a:defPPr>
    <a:lvl1pPr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i="1"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i="1"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i="1"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i="1"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ott, Elizabeth" initials="DE" lastIdx="4" clrIdx="0">
    <p:extLst>
      <p:ext uri="{19B8F6BF-5375-455C-9EA6-DF929625EA0E}">
        <p15:presenceInfo xmlns:p15="http://schemas.microsoft.com/office/powerpoint/2012/main" userId="DeMott, Eliza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80FF0-DF57-4A02-8FD3-4D390336FF3C}" v="200" dt="2023-11-30T16:12:06.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snapToGrid="0">
      <p:cViewPr varScale="1">
        <p:scale>
          <a:sx n="59" d="100"/>
          <a:sy n="59" d="100"/>
        </p:scale>
        <p:origin x="14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34416"/>
    </p:cViewPr>
  </p:sorterViewPr>
  <p:notesViewPr>
    <p:cSldViewPr snapToGrid="0">
      <p:cViewPr varScale="1">
        <p:scale>
          <a:sx n="68" d="100"/>
          <a:sy n="68" d="100"/>
        </p:scale>
        <p:origin x="3270"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Karen" userId="31ac6af1-c228-4089-ad54-60f879cc309b" providerId="ADAL" clId="{2A880FF0-DF57-4A02-8FD3-4D390336FF3C}"/>
    <pc:docChg chg="undo custSel addSld delSld modSld">
      <pc:chgData name="Clark, Karen" userId="31ac6af1-c228-4089-ad54-60f879cc309b" providerId="ADAL" clId="{2A880FF0-DF57-4A02-8FD3-4D390336FF3C}" dt="2023-11-30T16:12:48.905" v="1206" actId="47"/>
      <pc:docMkLst>
        <pc:docMk/>
      </pc:docMkLst>
      <pc:sldChg chg="modSp mod">
        <pc:chgData name="Clark, Karen" userId="31ac6af1-c228-4089-ad54-60f879cc309b" providerId="ADAL" clId="{2A880FF0-DF57-4A02-8FD3-4D390336FF3C}" dt="2023-10-31T15:17:40.389" v="3" actId="20577"/>
        <pc:sldMkLst>
          <pc:docMk/>
          <pc:sldMk cId="0" sldId="256"/>
        </pc:sldMkLst>
        <pc:spChg chg="mod">
          <ac:chgData name="Clark, Karen" userId="31ac6af1-c228-4089-ad54-60f879cc309b" providerId="ADAL" clId="{2A880FF0-DF57-4A02-8FD3-4D390336FF3C}" dt="2023-10-31T15:17:40.389" v="3" actId="20577"/>
          <ac:spMkLst>
            <pc:docMk/>
            <pc:sldMk cId="0" sldId="256"/>
            <ac:spMk id="4100" creationId="{74D34516-38DC-4EEE-B2D8-BA2DC05DCE7D}"/>
          </ac:spMkLst>
        </pc:spChg>
      </pc:sldChg>
      <pc:sldChg chg="add">
        <pc:chgData name="Clark, Karen" userId="31ac6af1-c228-4089-ad54-60f879cc309b" providerId="ADAL" clId="{2A880FF0-DF57-4A02-8FD3-4D390336FF3C}" dt="2023-11-30T16:11:09.872" v="1178"/>
        <pc:sldMkLst>
          <pc:docMk/>
          <pc:sldMk cId="0" sldId="271"/>
        </pc:sldMkLst>
      </pc:sldChg>
      <pc:sldChg chg="modSp mod">
        <pc:chgData name="Clark, Karen" userId="31ac6af1-c228-4089-ad54-60f879cc309b" providerId="ADAL" clId="{2A880FF0-DF57-4A02-8FD3-4D390336FF3C}" dt="2023-11-27T15:17:06.198" v="95" actId="255"/>
        <pc:sldMkLst>
          <pc:docMk/>
          <pc:sldMk cId="0" sldId="302"/>
        </pc:sldMkLst>
        <pc:spChg chg="mod">
          <ac:chgData name="Clark, Karen" userId="31ac6af1-c228-4089-ad54-60f879cc309b" providerId="ADAL" clId="{2A880FF0-DF57-4A02-8FD3-4D390336FF3C}" dt="2023-11-27T15:17:06.198" v="95" actId="255"/>
          <ac:spMkLst>
            <pc:docMk/>
            <pc:sldMk cId="0" sldId="302"/>
            <ac:spMk id="17412" creationId="{504604AD-65BC-4757-B14A-2326467910A3}"/>
          </ac:spMkLst>
        </pc:spChg>
      </pc:sldChg>
      <pc:sldChg chg="del">
        <pc:chgData name="Clark, Karen" userId="31ac6af1-c228-4089-ad54-60f879cc309b" providerId="ADAL" clId="{2A880FF0-DF57-4A02-8FD3-4D390336FF3C}" dt="2023-11-27T15:39:55.157" v="467" actId="2696"/>
        <pc:sldMkLst>
          <pc:docMk/>
          <pc:sldMk cId="0" sldId="312"/>
        </pc:sldMkLst>
      </pc:sldChg>
      <pc:sldChg chg="modSp mod">
        <pc:chgData name="Clark, Karen" userId="31ac6af1-c228-4089-ad54-60f879cc309b" providerId="ADAL" clId="{2A880FF0-DF57-4A02-8FD3-4D390336FF3C}" dt="2023-11-27T15:42:54.935" v="649" actId="1035"/>
        <pc:sldMkLst>
          <pc:docMk/>
          <pc:sldMk cId="0" sldId="331"/>
        </pc:sldMkLst>
        <pc:spChg chg="mod">
          <ac:chgData name="Clark, Karen" userId="31ac6af1-c228-4089-ad54-60f879cc309b" providerId="ADAL" clId="{2A880FF0-DF57-4A02-8FD3-4D390336FF3C}" dt="2023-11-27T15:42:54.935" v="649" actId="1035"/>
          <ac:spMkLst>
            <pc:docMk/>
            <pc:sldMk cId="0" sldId="331"/>
            <ac:spMk id="92164" creationId="{630195B2-CB4A-410F-82B9-052C53F29795}"/>
          </ac:spMkLst>
        </pc:spChg>
      </pc:sldChg>
      <pc:sldChg chg="modSp mod">
        <pc:chgData name="Clark, Karen" userId="31ac6af1-c228-4089-ad54-60f879cc309b" providerId="ADAL" clId="{2A880FF0-DF57-4A02-8FD3-4D390336FF3C}" dt="2023-11-30T15:38:31.757" v="1061" actId="1035"/>
        <pc:sldMkLst>
          <pc:docMk/>
          <pc:sldMk cId="0" sldId="347"/>
        </pc:sldMkLst>
        <pc:spChg chg="mod">
          <ac:chgData name="Clark, Karen" userId="31ac6af1-c228-4089-ad54-60f879cc309b" providerId="ADAL" clId="{2A880FF0-DF57-4A02-8FD3-4D390336FF3C}" dt="2023-11-30T15:38:31.757" v="1061" actId="1035"/>
          <ac:spMkLst>
            <pc:docMk/>
            <pc:sldMk cId="0" sldId="347"/>
            <ac:spMk id="3" creationId="{92D5634A-F543-4C2F-9F8B-19C4472496EB}"/>
          </ac:spMkLst>
        </pc:spChg>
        <pc:spChg chg="mod">
          <ac:chgData name="Clark, Karen" userId="31ac6af1-c228-4089-ad54-60f879cc309b" providerId="ADAL" clId="{2A880FF0-DF57-4A02-8FD3-4D390336FF3C}" dt="2023-11-27T15:33:01.504" v="293"/>
          <ac:spMkLst>
            <pc:docMk/>
            <pc:sldMk cId="0" sldId="347"/>
            <ac:spMk id="53251" creationId="{1E34B840-D9BC-436E-910A-37D97C3A3B2E}"/>
          </ac:spMkLst>
        </pc:spChg>
      </pc:sldChg>
      <pc:sldChg chg="del">
        <pc:chgData name="Clark, Karen" userId="31ac6af1-c228-4089-ad54-60f879cc309b" providerId="ADAL" clId="{2A880FF0-DF57-4A02-8FD3-4D390336FF3C}" dt="2023-11-27T15:39:01.979" v="463" actId="2696"/>
        <pc:sldMkLst>
          <pc:docMk/>
          <pc:sldMk cId="0" sldId="365"/>
        </pc:sldMkLst>
      </pc:sldChg>
      <pc:sldChg chg="del">
        <pc:chgData name="Clark, Karen" userId="31ac6af1-c228-4089-ad54-60f879cc309b" providerId="ADAL" clId="{2A880FF0-DF57-4A02-8FD3-4D390336FF3C}" dt="2023-11-27T15:39:44.475" v="466" actId="2696"/>
        <pc:sldMkLst>
          <pc:docMk/>
          <pc:sldMk cId="0" sldId="374"/>
        </pc:sldMkLst>
      </pc:sldChg>
      <pc:sldChg chg="add del">
        <pc:chgData name="Clark, Karen" userId="31ac6af1-c228-4089-ad54-60f879cc309b" providerId="ADAL" clId="{2A880FF0-DF57-4A02-8FD3-4D390336FF3C}" dt="2023-11-27T15:24:19.823" v="254"/>
        <pc:sldMkLst>
          <pc:docMk/>
          <pc:sldMk cId="0" sldId="377"/>
        </pc:sldMkLst>
      </pc:sldChg>
      <pc:sldChg chg="add del">
        <pc:chgData name="Clark, Karen" userId="31ac6af1-c228-4089-ad54-60f879cc309b" providerId="ADAL" clId="{2A880FF0-DF57-4A02-8FD3-4D390336FF3C}" dt="2023-11-27T15:24:03.837" v="252"/>
        <pc:sldMkLst>
          <pc:docMk/>
          <pc:sldMk cId="0" sldId="381"/>
        </pc:sldMkLst>
      </pc:sldChg>
      <pc:sldChg chg="modSp add mod">
        <pc:chgData name="Clark, Karen" userId="31ac6af1-c228-4089-ad54-60f879cc309b" providerId="ADAL" clId="{2A880FF0-DF57-4A02-8FD3-4D390336FF3C}" dt="2023-11-27T15:21:58.434" v="237" actId="6549"/>
        <pc:sldMkLst>
          <pc:docMk/>
          <pc:sldMk cId="454094947" sldId="389"/>
        </pc:sldMkLst>
        <pc:spChg chg="mod">
          <ac:chgData name="Clark, Karen" userId="31ac6af1-c228-4089-ad54-60f879cc309b" providerId="ADAL" clId="{2A880FF0-DF57-4A02-8FD3-4D390336FF3C}" dt="2023-11-27T15:21:58.434" v="237" actId="6549"/>
          <ac:spMkLst>
            <pc:docMk/>
            <pc:sldMk cId="454094947" sldId="389"/>
            <ac:spMk id="2" creationId="{3FFE1E90-343D-4412-AFC5-EEB06C49AD6B}"/>
          </ac:spMkLst>
        </pc:spChg>
      </pc:sldChg>
      <pc:sldChg chg="modSp mod">
        <pc:chgData name="Clark, Karen" userId="31ac6af1-c228-4089-ad54-60f879cc309b" providerId="ADAL" clId="{2A880FF0-DF57-4A02-8FD3-4D390336FF3C}" dt="2023-11-27T15:19:44.006" v="235" actId="20577"/>
        <pc:sldMkLst>
          <pc:docMk/>
          <pc:sldMk cId="758641496" sldId="390"/>
        </pc:sldMkLst>
        <pc:graphicFrameChg chg="mod">
          <ac:chgData name="Clark, Karen" userId="31ac6af1-c228-4089-ad54-60f879cc309b" providerId="ADAL" clId="{2A880FF0-DF57-4A02-8FD3-4D390336FF3C}" dt="2023-11-27T15:19:44.006" v="235" actId="20577"/>
          <ac:graphicFrameMkLst>
            <pc:docMk/>
            <pc:sldMk cId="758641496" sldId="390"/>
            <ac:graphicFrameMk id="5" creationId="{8C35A79F-CDC0-443C-A8DD-FF31087C8889}"/>
          </ac:graphicFrameMkLst>
        </pc:graphicFrameChg>
      </pc:sldChg>
      <pc:sldChg chg="del">
        <pc:chgData name="Clark, Karen" userId="31ac6af1-c228-4089-ad54-60f879cc309b" providerId="ADAL" clId="{2A880FF0-DF57-4A02-8FD3-4D390336FF3C}" dt="2023-11-27T15:41:47.050" v="486" actId="47"/>
        <pc:sldMkLst>
          <pc:docMk/>
          <pc:sldMk cId="3208051326" sldId="398"/>
        </pc:sldMkLst>
      </pc:sldChg>
      <pc:sldChg chg="del">
        <pc:chgData name="Clark, Karen" userId="31ac6af1-c228-4089-ad54-60f879cc309b" providerId="ADAL" clId="{2A880FF0-DF57-4A02-8FD3-4D390336FF3C}" dt="2023-11-27T15:41:23.008" v="473" actId="47"/>
        <pc:sldMkLst>
          <pc:docMk/>
          <pc:sldMk cId="3237025396" sldId="401"/>
        </pc:sldMkLst>
      </pc:sldChg>
      <pc:sldChg chg="del">
        <pc:chgData name="Clark, Karen" userId="31ac6af1-c228-4089-ad54-60f879cc309b" providerId="ADAL" clId="{2A880FF0-DF57-4A02-8FD3-4D390336FF3C}" dt="2023-11-27T15:41:21.683" v="472" actId="47"/>
        <pc:sldMkLst>
          <pc:docMk/>
          <pc:sldMk cId="0" sldId="402"/>
        </pc:sldMkLst>
      </pc:sldChg>
      <pc:sldChg chg="del">
        <pc:chgData name="Clark, Karen" userId="31ac6af1-c228-4089-ad54-60f879cc309b" providerId="ADAL" clId="{2A880FF0-DF57-4A02-8FD3-4D390336FF3C}" dt="2023-11-27T15:41:20.003" v="471" actId="47"/>
        <pc:sldMkLst>
          <pc:docMk/>
          <pc:sldMk cId="0" sldId="403"/>
        </pc:sldMkLst>
      </pc:sldChg>
      <pc:sldChg chg="del">
        <pc:chgData name="Clark, Karen" userId="31ac6af1-c228-4089-ad54-60f879cc309b" providerId="ADAL" clId="{2A880FF0-DF57-4A02-8FD3-4D390336FF3C}" dt="2023-11-27T15:41:25.007" v="474" actId="47"/>
        <pc:sldMkLst>
          <pc:docMk/>
          <pc:sldMk cId="0" sldId="404"/>
        </pc:sldMkLst>
      </pc:sldChg>
      <pc:sldChg chg="del">
        <pc:chgData name="Clark, Karen" userId="31ac6af1-c228-4089-ad54-60f879cc309b" providerId="ADAL" clId="{2A880FF0-DF57-4A02-8FD3-4D390336FF3C}" dt="2023-11-27T15:41:26.337" v="475" actId="47"/>
        <pc:sldMkLst>
          <pc:docMk/>
          <pc:sldMk cId="0" sldId="405"/>
        </pc:sldMkLst>
      </pc:sldChg>
      <pc:sldChg chg="del">
        <pc:chgData name="Clark, Karen" userId="31ac6af1-c228-4089-ad54-60f879cc309b" providerId="ADAL" clId="{2A880FF0-DF57-4A02-8FD3-4D390336FF3C}" dt="2023-11-27T15:41:27.599" v="476" actId="47"/>
        <pc:sldMkLst>
          <pc:docMk/>
          <pc:sldMk cId="0" sldId="406"/>
        </pc:sldMkLst>
      </pc:sldChg>
      <pc:sldChg chg="del">
        <pc:chgData name="Clark, Karen" userId="31ac6af1-c228-4089-ad54-60f879cc309b" providerId="ADAL" clId="{2A880FF0-DF57-4A02-8FD3-4D390336FF3C}" dt="2023-11-27T15:41:31.719" v="479" actId="47"/>
        <pc:sldMkLst>
          <pc:docMk/>
          <pc:sldMk cId="0" sldId="407"/>
        </pc:sldMkLst>
      </pc:sldChg>
      <pc:sldChg chg="del">
        <pc:chgData name="Clark, Karen" userId="31ac6af1-c228-4089-ad54-60f879cc309b" providerId="ADAL" clId="{2A880FF0-DF57-4A02-8FD3-4D390336FF3C}" dt="2023-11-27T15:41:29.092" v="477" actId="47"/>
        <pc:sldMkLst>
          <pc:docMk/>
          <pc:sldMk cId="0" sldId="408"/>
        </pc:sldMkLst>
      </pc:sldChg>
      <pc:sldChg chg="del">
        <pc:chgData name="Clark, Karen" userId="31ac6af1-c228-4089-ad54-60f879cc309b" providerId="ADAL" clId="{2A880FF0-DF57-4A02-8FD3-4D390336FF3C}" dt="2023-11-27T15:41:33.199" v="480" actId="47"/>
        <pc:sldMkLst>
          <pc:docMk/>
          <pc:sldMk cId="854998062" sldId="409"/>
        </pc:sldMkLst>
      </pc:sldChg>
      <pc:sldChg chg="del">
        <pc:chgData name="Clark, Karen" userId="31ac6af1-c228-4089-ad54-60f879cc309b" providerId="ADAL" clId="{2A880FF0-DF57-4A02-8FD3-4D390336FF3C}" dt="2023-11-27T15:41:34.477" v="481" actId="47"/>
        <pc:sldMkLst>
          <pc:docMk/>
          <pc:sldMk cId="0" sldId="410"/>
        </pc:sldMkLst>
      </pc:sldChg>
      <pc:sldChg chg="del">
        <pc:chgData name="Clark, Karen" userId="31ac6af1-c228-4089-ad54-60f879cc309b" providerId="ADAL" clId="{2A880FF0-DF57-4A02-8FD3-4D390336FF3C}" dt="2023-11-27T15:41:45.786" v="485" actId="47"/>
        <pc:sldMkLst>
          <pc:docMk/>
          <pc:sldMk cId="117539658" sldId="413"/>
        </pc:sldMkLst>
      </pc:sldChg>
      <pc:sldChg chg="del">
        <pc:chgData name="Clark, Karen" userId="31ac6af1-c228-4089-ad54-60f879cc309b" providerId="ADAL" clId="{2A880FF0-DF57-4A02-8FD3-4D390336FF3C}" dt="2023-11-27T15:41:48.062" v="487" actId="47"/>
        <pc:sldMkLst>
          <pc:docMk/>
          <pc:sldMk cId="538615756" sldId="414"/>
        </pc:sldMkLst>
      </pc:sldChg>
      <pc:sldChg chg="del">
        <pc:chgData name="Clark, Karen" userId="31ac6af1-c228-4089-ad54-60f879cc309b" providerId="ADAL" clId="{2A880FF0-DF57-4A02-8FD3-4D390336FF3C}" dt="2023-11-27T15:42:00.299" v="498" actId="47"/>
        <pc:sldMkLst>
          <pc:docMk/>
          <pc:sldMk cId="4074494545" sldId="429"/>
        </pc:sldMkLst>
      </pc:sldChg>
      <pc:sldChg chg="del">
        <pc:chgData name="Clark, Karen" userId="31ac6af1-c228-4089-ad54-60f879cc309b" providerId="ADAL" clId="{2A880FF0-DF57-4A02-8FD3-4D390336FF3C}" dt="2023-11-30T16:10:32.897" v="1173" actId="47"/>
        <pc:sldMkLst>
          <pc:docMk/>
          <pc:sldMk cId="3049867940" sldId="443"/>
        </pc:sldMkLst>
      </pc:sldChg>
      <pc:sldChg chg="modSp add del mod">
        <pc:chgData name="Clark, Karen" userId="31ac6af1-c228-4089-ad54-60f879cc309b" providerId="ADAL" clId="{2A880FF0-DF57-4A02-8FD3-4D390336FF3C}" dt="2023-11-30T16:12:29.670" v="1205" actId="20577"/>
        <pc:sldMkLst>
          <pc:docMk/>
          <pc:sldMk cId="1016076688" sldId="444"/>
        </pc:sldMkLst>
        <pc:spChg chg="mod">
          <ac:chgData name="Clark, Karen" userId="31ac6af1-c228-4089-ad54-60f879cc309b" providerId="ADAL" clId="{2A880FF0-DF57-4A02-8FD3-4D390336FF3C}" dt="2023-11-30T16:12:21.254" v="1196" actId="255"/>
          <ac:spMkLst>
            <pc:docMk/>
            <pc:sldMk cId="1016076688" sldId="444"/>
            <ac:spMk id="2" creationId="{1AD93C20-320D-4B2A-AE47-234F43905C39}"/>
          </ac:spMkLst>
        </pc:spChg>
        <pc:spChg chg="mod">
          <ac:chgData name="Clark, Karen" userId="31ac6af1-c228-4089-ad54-60f879cc309b" providerId="ADAL" clId="{2A880FF0-DF57-4A02-8FD3-4D390336FF3C}" dt="2023-11-30T16:12:29.670" v="1205" actId="20577"/>
          <ac:spMkLst>
            <pc:docMk/>
            <pc:sldMk cId="1016076688" sldId="444"/>
            <ac:spMk id="3" creationId="{142E4E6A-9778-42A3-A2AC-51BA6BC3E528}"/>
          </ac:spMkLst>
        </pc:spChg>
      </pc:sldChg>
      <pc:sldChg chg="modSp mod">
        <pc:chgData name="Clark, Karen" userId="31ac6af1-c228-4089-ad54-60f879cc309b" providerId="ADAL" clId="{2A880FF0-DF57-4A02-8FD3-4D390336FF3C}" dt="2023-11-30T15:32:14.223" v="972" actId="6549"/>
        <pc:sldMkLst>
          <pc:docMk/>
          <pc:sldMk cId="1208303502" sldId="459"/>
        </pc:sldMkLst>
        <pc:spChg chg="mod">
          <ac:chgData name="Clark, Karen" userId="31ac6af1-c228-4089-ad54-60f879cc309b" providerId="ADAL" clId="{2A880FF0-DF57-4A02-8FD3-4D390336FF3C}" dt="2023-11-30T15:32:14.223" v="972" actId="6549"/>
          <ac:spMkLst>
            <pc:docMk/>
            <pc:sldMk cId="1208303502" sldId="459"/>
            <ac:spMk id="10244" creationId="{D9C7E8D9-C111-4EF8-8A7B-670ABD055BF3}"/>
          </ac:spMkLst>
        </pc:spChg>
      </pc:sldChg>
      <pc:sldChg chg="del">
        <pc:chgData name="Clark, Karen" userId="31ac6af1-c228-4089-ad54-60f879cc309b" providerId="ADAL" clId="{2A880FF0-DF57-4A02-8FD3-4D390336FF3C}" dt="2023-11-27T15:14:14.407" v="62" actId="2696"/>
        <pc:sldMkLst>
          <pc:docMk/>
          <pc:sldMk cId="131655277" sldId="461"/>
        </pc:sldMkLst>
      </pc:sldChg>
      <pc:sldChg chg="modSp mod">
        <pc:chgData name="Clark, Karen" userId="31ac6af1-c228-4089-ad54-60f879cc309b" providerId="ADAL" clId="{2A880FF0-DF57-4A02-8FD3-4D390336FF3C}" dt="2023-11-30T15:36:14.090" v="977" actId="20577"/>
        <pc:sldMkLst>
          <pc:docMk/>
          <pc:sldMk cId="1855316031" sldId="475"/>
        </pc:sldMkLst>
        <pc:spChg chg="mod">
          <ac:chgData name="Clark, Karen" userId="31ac6af1-c228-4089-ad54-60f879cc309b" providerId="ADAL" clId="{2A880FF0-DF57-4A02-8FD3-4D390336FF3C}" dt="2023-11-30T15:36:14.090" v="977" actId="20577"/>
          <ac:spMkLst>
            <pc:docMk/>
            <pc:sldMk cId="1855316031" sldId="475"/>
            <ac:spMk id="4" creationId="{CE6604EC-224F-404B-B51D-F8ABA61E3ABC}"/>
          </ac:spMkLst>
        </pc:spChg>
      </pc:sldChg>
      <pc:sldChg chg="del">
        <pc:chgData name="Clark, Karen" userId="31ac6af1-c228-4089-ad54-60f879cc309b" providerId="ADAL" clId="{2A880FF0-DF57-4A02-8FD3-4D390336FF3C}" dt="2023-11-27T15:39:31.840" v="465" actId="2696"/>
        <pc:sldMkLst>
          <pc:docMk/>
          <pc:sldMk cId="282438420" sldId="476"/>
        </pc:sldMkLst>
      </pc:sldChg>
      <pc:sldChg chg="modSp mod">
        <pc:chgData name="Clark, Karen" userId="31ac6af1-c228-4089-ad54-60f879cc309b" providerId="ADAL" clId="{2A880FF0-DF57-4A02-8FD3-4D390336FF3C}" dt="2023-11-27T18:18:01.356" v="683" actId="20577"/>
        <pc:sldMkLst>
          <pc:docMk/>
          <pc:sldMk cId="454749310" sldId="484"/>
        </pc:sldMkLst>
        <pc:spChg chg="mod">
          <ac:chgData name="Clark, Karen" userId="31ac6af1-c228-4089-ad54-60f879cc309b" providerId="ADAL" clId="{2A880FF0-DF57-4A02-8FD3-4D390336FF3C}" dt="2023-11-27T18:18:01.356" v="683" actId="20577"/>
          <ac:spMkLst>
            <pc:docMk/>
            <pc:sldMk cId="454749310" sldId="484"/>
            <ac:spMk id="4" creationId="{351ABE1B-74ED-4974-A814-8C0ADF01E8F4}"/>
          </ac:spMkLst>
        </pc:spChg>
      </pc:sldChg>
      <pc:sldChg chg="del">
        <pc:chgData name="Clark, Karen" userId="31ac6af1-c228-4089-ad54-60f879cc309b" providerId="ADAL" clId="{2A880FF0-DF57-4A02-8FD3-4D390336FF3C}" dt="2023-11-27T18:17:18.876" v="650" actId="2696"/>
        <pc:sldMkLst>
          <pc:docMk/>
          <pc:sldMk cId="3678282598" sldId="485"/>
        </pc:sldMkLst>
      </pc:sldChg>
      <pc:sldChg chg="modSp del mod">
        <pc:chgData name="Clark, Karen" userId="31ac6af1-c228-4089-ad54-60f879cc309b" providerId="ADAL" clId="{2A880FF0-DF57-4A02-8FD3-4D390336FF3C}" dt="2023-11-30T16:12:48.905" v="1206" actId="47"/>
        <pc:sldMkLst>
          <pc:docMk/>
          <pc:sldMk cId="75829376" sldId="487"/>
        </pc:sldMkLst>
        <pc:spChg chg="mod">
          <ac:chgData name="Clark, Karen" userId="31ac6af1-c228-4089-ad54-60f879cc309b" providerId="ADAL" clId="{2A880FF0-DF57-4A02-8FD3-4D390336FF3C}" dt="2023-11-30T16:11:44.285" v="1181" actId="27636"/>
          <ac:spMkLst>
            <pc:docMk/>
            <pc:sldMk cId="75829376" sldId="487"/>
            <ac:spMk id="3" creationId="{142E4E6A-9778-42A3-A2AC-51BA6BC3E528}"/>
          </ac:spMkLst>
        </pc:spChg>
      </pc:sldChg>
      <pc:sldChg chg="modSp mod">
        <pc:chgData name="Clark, Karen" userId="31ac6af1-c228-4089-ad54-60f879cc309b" providerId="ADAL" clId="{2A880FF0-DF57-4A02-8FD3-4D390336FF3C}" dt="2023-11-27T15:15:23.776" v="63"/>
        <pc:sldMkLst>
          <pc:docMk/>
          <pc:sldMk cId="2157241846" sldId="491"/>
        </pc:sldMkLst>
        <pc:spChg chg="mod">
          <ac:chgData name="Clark, Karen" userId="31ac6af1-c228-4089-ad54-60f879cc309b" providerId="ADAL" clId="{2A880FF0-DF57-4A02-8FD3-4D390336FF3C}" dt="2023-11-27T15:15:23.776" v="63"/>
          <ac:spMkLst>
            <pc:docMk/>
            <pc:sldMk cId="2157241846" sldId="491"/>
            <ac:spMk id="4" creationId="{5AF4777F-6F03-451D-BED3-78D5C82435A9}"/>
          </ac:spMkLst>
        </pc:spChg>
      </pc:sldChg>
      <pc:sldChg chg="modSp mod">
        <pc:chgData name="Clark, Karen" userId="31ac6af1-c228-4089-ad54-60f879cc309b" providerId="ADAL" clId="{2A880FF0-DF57-4A02-8FD3-4D390336FF3C}" dt="2023-11-27T15:26:00.787" v="255" actId="6549"/>
        <pc:sldMkLst>
          <pc:docMk/>
          <pc:sldMk cId="3667074307" sldId="493"/>
        </pc:sldMkLst>
        <pc:spChg chg="mod">
          <ac:chgData name="Clark, Karen" userId="31ac6af1-c228-4089-ad54-60f879cc309b" providerId="ADAL" clId="{2A880FF0-DF57-4A02-8FD3-4D390336FF3C}" dt="2023-11-27T15:26:00.787" v="255" actId="6549"/>
          <ac:spMkLst>
            <pc:docMk/>
            <pc:sldMk cId="3667074307" sldId="493"/>
            <ac:spMk id="7" creationId="{B3C10831-5904-4D45-BEB5-DD05AC85B8FA}"/>
          </ac:spMkLst>
        </pc:spChg>
      </pc:sldChg>
      <pc:sldChg chg="modSp add mod">
        <pc:chgData name="Clark, Karen" userId="31ac6af1-c228-4089-ad54-60f879cc309b" providerId="ADAL" clId="{2A880FF0-DF57-4A02-8FD3-4D390336FF3C}" dt="2023-11-27T15:38:41.088" v="462" actId="20577"/>
        <pc:sldMkLst>
          <pc:docMk/>
          <pc:sldMk cId="1194148541" sldId="495"/>
        </pc:sldMkLst>
        <pc:spChg chg="mod">
          <ac:chgData name="Clark, Karen" userId="31ac6af1-c228-4089-ad54-60f879cc309b" providerId="ADAL" clId="{2A880FF0-DF57-4A02-8FD3-4D390336FF3C}" dt="2023-11-27T15:38:41.088" v="462" actId="20577"/>
          <ac:spMkLst>
            <pc:docMk/>
            <pc:sldMk cId="1194148541" sldId="495"/>
            <ac:spMk id="7" creationId="{F3EB5597-ADF6-74AA-BF5D-CBA9D3078A84}"/>
          </ac:spMkLst>
        </pc:spChg>
      </pc:sldChg>
      <pc:sldChg chg="modSp mod">
        <pc:chgData name="Clark, Karen" userId="31ac6af1-c228-4089-ad54-60f879cc309b" providerId="ADAL" clId="{2A880FF0-DF57-4A02-8FD3-4D390336FF3C}" dt="2023-11-27T15:27:12.776" v="263" actId="12"/>
        <pc:sldMkLst>
          <pc:docMk/>
          <pc:sldMk cId="2574668966" sldId="497"/>
        </pc:sldMkLst>
        <pc:spChg chg="mod">
          <ac:chgData name="Clark, Karen" userId="31ac6af1-c228-4089-ad54-60f879cc309b" providerId="ADAL" clId="{2A880FF0-DF57-4A02-8FD3-4D390336FF3C}" dt="2023-11-27T15:26:38.858" v="260" actId="255"/>
          <ac:spMkLst>
            <pc:docMk/>
            <pc:sldMk cId="2574668966" sldId="497"/>
            <ac:spMk id="2" creationId="{B5BB5B0E-CFC0-47BD-B7E3-FA9EA7390D63}"/>
          </ac:spMkLst>
        </pc:spChg>
        <pc:graphicFrameChg chg="mod">
          <ac:chgData name="Clark, Karen" userId="31ac6af1-c228-4089-ad54-60f879cc309b" providerId="ADAL" clId="{2A880FF0-DF57-4A02-8FD3-4D390336FF3C}" dt="2023-11-27T15:27:12.776" v="263" actId="12"/>
          <ac:graphicFrameMkLst>
            <pc:docMk/>
            <pc:sldMk cId="2574668966" sldId="497"/>
            <ac:graphicFrameMk id="5" creationId="{E66948FC-7B55-4B34-8684-C565A392EBEC}"/>
          </ac:graphicFrameMkLst>
        </pc:graphicFrameChg>
      </pc:sldChg>
      <pc:sldChg chg="del">
        <pc:chgData name="Clark, Karen" userId="31ac6af1-c228-4089-ad54-60f879cc309b" providerId="ADAL" clId="{2A880FF0-DF57-4A02-8FD3-4D390336FF3C}" dt="2023-11-27T15:29:32.536" v="276" actId="47"/>
        <pc:sldMkLst>
          <pc:docMk/>
          <pc:sldMk cId="749585355" sldId="498"/>
        </pc:sldMkLst>
      </pc:sldChg>
      <pc:sldChg chg="addSp delSp modSp mod">
        <pc:chgData name="Clark, Karen" userId="31ac6af1-c228-4089-ad54-60f879cc309b" providerId="ADAL" clId="{2A880FF0-DF57-4A02-8FD3-4D390336FF3C}" dt="2023-11-27T15:30:04.471" v="287" actId="20577"/>
        <pc:sldMkLst>
          <pc:docMk/>
          <pc:sldMk cId="0" sldId="499"/>
        </pc:sldMkLst>
        <pc:spChg chg="add mod">
          <ac:chgData name="Clark, Karen" userId="31ac6af1-c228-4089-ad54-60f879cc309b" providerId="ADAL" clId="{2A880FF0-DF57-4A02-8FD3-4D390336FF3C}" dt="2023-11-27T15:29:57.602" v="280"/>
          <ac:spMkLst>
            <pc:docMk/>
            <pc:sldMk cId="0" sldId="499"/>
            <ac:spMk id="6" creationId="{E509AA9F-C823-4D13-9A02-BC50C224E7F6}"/>
          </ac:spMkLst>
        </pc:spChg>
        <pc:spChg chg="mod">
          <ac:chgData name="Clark, Karen" userId="31ac6af1-c228-4089-ad54-60f879cc309b" providerId="ADAL" clId="{2A880FF0-DF57-4A02-8FD3-4D390336FF3C}" dt="2023-11-27T15:30:04.471" v="287" actId="20577"/>
          <ac:spMkLst>
            <pc:docMk/>
            <pc:sldMk cId="0" sldId="499"/>
            <ac:spMk id="33794" creationId="{2F85F476-1F33-4FB5-9932-3EEAD5797D57}"/>
          </ac:spMkLst>
        </pc:spChg>
        <pc:picChg chg="add mod">
          <ac:chgData name="Clark, Karen" userId="31ac6af1-c228-4089-ad54-60f879cc309b" providerId="ADAL" clId="{2A880FF0-DF57-4A02-8FD3-4D390336FF3C}" dt="2023-11-27T15:29:51.544" v="279"/>
          <ac:picMkLst>
            <pc:docMk/>
            <pc:sldMk cId="0" sldId="499"/>
            <ac:picMk id="3" creationId="{C776812C-D07D-8806-FF32-C8804B442B6E}"/>
          </ac:picMkLst>
        </pc:picChg>
        <pc:picChg chg="del">
          <ac:chgData name="Clark, Karen" userId="31ac6af1-c228-4089-ad54-60f879cc309b" providerId="ADAL" clId="{2A880FF0-DF57-4A02-8FD3-4D390336FF3C}" dt="2023-11-27T15:29:50.431" v="278" actId="478"/>
          <ac:picMkLst>
            <pc:docMk/>
            <pc:sldMk cId="0" sldId="499"/>
            <ac:picMk id="9" creationId="{B6D33E2E-70A9-4133-A1A9-D89EC57B8B51}"/>
          </ac:picMkLst>
        </pc:picChg>
      </pc:sldChg>
      <pc:sldChg chg="del">
        <pc:chgData name="Clark, Karen" userId="31ac6af1-c228-4089-ad54-60f879cc309b" providerId="ADAL" clId="{2A880FF0-DF57-4A02-8FD3-4D390336FF3C}" dt="2023-11-27T15:30:33.871" v="288" actId="2696"/>
        <pc:sldMkLst>
          <pc:docMk/>
          <pc:sldMk cId="3093148206" sldId="500"/>
        </pc:sldMkLst>
      </pc:sldChg>
      <pc:sldChg chg="delSp modSp mod">
        <pc:chgData name="Clark, Karen" userId="31ac6af1-c228-4089-ad54-60f879cc309b" providerId="ADAL" clId="{2A880FF0-DF57-4A02-8FD3-4D390336FF3C}" dt="2023-11-27T15:32:12.607" v="292" actId="14100"/>
        <pc:sldMkLst>
          <pc:docMk/>
          <pc:sldMk cId="0" sldId="507"/>
        </pc:sldMkLst>
        <pc:picChg chg="mod">
          <ac:chgData name="Clark, Karen" userId="31ac6af1-c228-4089-ad54-60f879cc309b" providerId="ADAL" clId="{2A880FF0-DF57-4A02-8FD3-4D390336FF3C}" dt="2023-11-27T15:32:12.607" v="292" actId="14100"/>
          <ac:picMkLst>
            <pc:docMk/>
            <pc:sldMk cId="0" sldId="507"/>
            <ac:picMk id="3" creationId="{DB366DA8-B8ED-432A-965E-EEABF491E336}"/>
          </ac:picMkLst>
        </pc:picChg>
        <pc:picChg chg="del">
          <ac:chgData name="Clark, Karen" userId="31ac6af1-c228-4089-ad54-60f879cc309b" providerId="ADAL" clId="{2A880FF0-DF57-4A02-8FD3-4D390336FF3C}" dt="2023-11-27T15:32:01.255" v="289" actId="478"/>
          <ac:picMkLst>
            <pc:docMk/>
            <pc:sldMk cId="0" sldId="507"/>
            <ac:picMk id="7" creationId="{9AFDF197-1B09-4FDF-ACB3-ADEDF85CBF25}"/>
          </ac:picMkLst>
        </pc:picChg>
      </pc:sldChg>
      <pc:sldChg chg="modSp mod">
        <pc:chgData name="Clark, Karen" userId="31ac6af1-c228-4089-ad54-60f879cc309b" providerId="ADAL" clId="{2A880FF0-DF57-4A02-8FD3-4D390336FF3C}" dt="2023-11-27T15:35:44.198" v="298" actId="27636"/>
        <pc:sldMkLst>
          <pc:docMk/>
          <pc:sldMk cId="0" sldId="517"/>
        </pc:sldMkLst>
        <pc:spChg chg="mod">
          <ac:chgData name="Clark, Karen" userId="31ac6af1-c228-4089-ad54-60f879cc309b" providerId="ADAL" clId="{2A880FF0-DF57-4A02-8FD3-4D390336FF3C}" dt="2023-11-27T15:35:44.198" v="298" actId="27636"/>
          <ac:spMkLst>
            <pc:docMk/>
            <pc:sldMk cId="0" sldId="517"/>
            <ac:spMk id="73" creationId="{F12DBFF3-BA3A-4737-A6A3-4E0E58A6D105}"/>
          </ac:spMkLst>
        </pc:spChg>
        <pc:spChg chg="mod">
          <ac:chgData name="Clark, Karen" userId="31ac6af1-c228-4089-ad54-60f879cc309b" providerId="ADAL" clId="{2A880FF0-DF57-4A02-8FD3-4D390336FF3C}" dt="2023-11-27T15:35:32.489" v="296" actId="27636"/>
          <ac:spMkLst>
            <pc:docMk/>
            <pc:sldMk cId="0" sldId="517"/>
            <ac:spMk id="71683" creationId="{490EDE54-DE19-4BBF-A0DD-9AC3D43C840B}"/>
          </ac:spMkLst>
        </pc:spChg>
      </pc:sldChg>
      <pc:sldChg chg="modSp mod">
        <pc:chgData name="Clark, Karen" userId="31ac6af1-c228-4089-ad54-60f879cc309b" providerId="ADAL" clId="{2A880FF0-DF57-4A02-8FD3-4D390336FF3C}" dt="2023-11-27T15:36:17.111" v="328" actId="20577"/>
        <pc:sldMkLst>
          <pc:docMk/>
          <pc:sldMk cId="0" sldId="518"/>
        </pc:sldMkLst>
        <pc:spChg chg="mod">
          <ac:chgData name="Clark, Karen" userId="31ac6af1-c228-4089-ad54-60f879cc309b" providerId="ADAL" clId="{2A880FF0-DF57-4A02-8FD3-4D390336FF3C}" dt="2023-11-27T15:36:17.111" v="328" actId="20577"/>
          <ac:spMkLst>
            <pc:docMk/>
            <pc:sldMk cId="0" sldId="518"/>
            <ac:spMk id="75779" creationId="{37D89F8E-C32C-425C-9C2F-B3186BFEB947}"/>
          </ac:spMkLst>
        </pc:spChg>
      </pc:sldChg>
      <pc:sldChg chg="addSp delSp modSp mod">
        <pc:chgData name="Clark, Karen" userId="31ac6af1-c228-4089-ad54-60f879cc309b" providerId="ADAL" clId="{2A880FF0-DF57-4A02-8FD3-4D390336FF3C}" dt="2023-11-30T15:42:34.825" v="1171" actId="20577"/>
        <pc:sldMkLst>
          <pc:docMk/>
          <pc:sldMk cId="0" sldId="519"/>
        </pc:sldMkLst>
        <pc:spChg chg="del">
          <ac:chgData name="Clark, Karen" userId="31ac6af1-c228-4089-ad54-60f879cc309b" providerId="ADAL" clId="{2A880FF0-DF57-4A02-8FD3-4D390336FF3C}" dt="2023-11-30T15:42:02.578" v="1063" actId="478"/>
          <ac:spMkLst>
            <pc:docMk/>
            <pc:sldMk cId="0" sldId="519"/>
            <ac:spMk id="2" creationId="{6CB22FF5-0E18-4EB3-A857-0C07D8333137}"/>
          </ac:spMkLst>
        </pc:spChg>
        <pc:spChg chg="mod">
          <ac:chgData name="Clark, Karen" userId="31ac6af1-c228-4089-ad54-60f879cc309b" providerId="ADAL" clId="{2A880FF0-DF57-4A02-8FD3-4D390336FF3C}" dt="2023-11-30T15:41:56.765" v="1062" actId="20577"/>
          <ac:spMkLst>
            <pc:docMk/>
            <pc:sldMk cId="0" sldId="519"/>
            <ac:spMk id="3" creationId="{8A4F4DF8-7E6A-46E5-B21B-BBA4720E037F}"/>
          </ac:spMkLst>
        </pc:spChg>
        <pc:spChg chg="add mod">
          <ac:chgData name="Clark, Karen" userId="31ac6af1-c228-4089-ad54-60f879cc309b" providerId="ADAL" clId="{2A880FF0-DF57-4A02-8FD3-4D390336FF3C}" dt="2023-11-30T15:42:34.825" v="1171" actId="20577"/>
          <ac:spMkLst>
            <pc:docMk/>
            <pc:sldMk cId="0" sldId="519"/>
            <ac:spMk id="4" creationId="{DD51BEBA-BF3D-FB43-4960-9B859ABDA9C8}"/>
          </ac:spMkLst>
        </pc:spChg>
      </pc:sldChg>
      <pc:sldChg chg="modSp mod">
        <pc:chgData name="Clark, Karen" userId="31ac6af1-c228-4089-ad54-60f879cc309b" providerId="ADAL" clId="{2A880FF0-DF57-4A02-8FD3-4D390336FF3C}" dt="2023-11-27T15:36:34.539" v="335" actId="255"/>
        <pc:sldMkLst>
          <pc:docMk/>
          <pc:sldMk cId="584004587" sldId="520"/>
        </pc:sldMkLst>
        <pc:spChg chg="mod">
          <ac:chgData name="Clark, Karen" userId="31ac6af1-c228-4089-ad54-60f879cc309b" providerId="ADAL" clId="{2A880FF0-DF57-4A02-8FD3-4D390336FF3C}" dt="2023-11-27T15:36:34.539" v="335" actId="255"/>
          <ac:spMkLst>
            <pc:docMk/>
            <pc:sldMk cId="584004587" sldId="520"/>
            <ac:spMk id="2" creationId="{EB315FF3-3C53-4B8B-9A1D-F3D5BCF66A24}"/>
          </ac:spMkLst>
        </pc:spChg>
      </pc:sldChg>
      <pc:sldChg chg="del">
        <pc:chgData name="Clark, Karen" userId="31ac6af1-c228-4089-ad54-60f879cc309b" providerId="ADAL" clId="{2A880FF0-DF57-4A02-8FD3-4D390336FF3C}" dt="2023-11-27T15:41:18.335" v="470" actId="47"/>
        <pc:sldMkLst>
          <pc:docMk/>
          <pc:sldMk cId="2706542173" sldId="523"/>
        </pc:sldMkLst>
      </pc:sldChg>
      <pc:sldChg chg="del">
        <pc:chgData name="Clark, Karen" userId="31ac6af1-c228-4089-ad54-60f879cc309b" providerId="ADAL" clId="{2A880FF0-DF57-4A02-8FD3-4D390336FF3C}" dt="2023-11-27T15:41:40.546" v="482" actId="47"/>
        <pc:sldMkLst>
          <pc:docMk/>
          <pc:sldMk cId="0" sldId="524"/>
        </pc:sldMkLst>
      </pc:sldChg>
      <pc:sldChg chg="del">
        <pc:chgData name="Clark, Karen" userId="31ac6af1-c228-4089-ad54-60f879cc309b" providerId="ADAL" clId="{2A880FF0-DF57-4A02-8FD3-4D390336FF3C}" dt="2023-11-27T15:41:41.950" v="483" actId="47"/>
        <pc:sldMkLst>
          <pc:docMk/>
          <pc:sldMk cId="2096922393" sldId="525"/>
        </pc:sldMkLst>
      </pc:sldChg>
      <pc:sldChg chg="del">
        <pc:chgData name="Clark, Karen" userId="31ac6af1-c228-4089-ad54-60f879cc309b" providerId="ADAL" clId="{2A880FF0-DF57-4A02-8FD3-4D390336FF3C}" dt="2023-11-27T15:41:44.369" v="484" actId="47"/>
        <pc:sldMkLst>
          <pc:docMk/>
          <pc:sldMk cId="2075862549" sldId="526"/>
        </pc:sldMkLst>
      </pc:sldChg>
      <pc:sldChg chg="del">
        <pc:chgData name="Clark, Karen" userId="31ac6af1-c228-4089-ad54-60f879cc309b" providerId="ADAL" clId="{2A880FF0-DF57-4A02-8FD3-4D390336FF3C}" dt="2023-11-27T15:41:52.011" v="490" actId="47"/>
        <pc:sldMkLst>
          <pc:docMk/>
          <pc:sldMk cId="0" sldId="528"/>
        </pc:sldMkLst>
      </pc:sldChg>
      <pc:sldChg chg="del">
        <pc:chgData name="Clark, Karen" userId="31ac6af1-c228-4089-ad54-60f879cc309b" providerId="ADAL" clId="{2A880FF0-DF57-4A02-8FD3-4D390336FF3C}" dt="2023-11-27T15:41:53.751" v="492" actId="47"/>
        <pc:sldMkLst>
          <pc:docMk/>
          <pc:sldMk cId="479634888" sldId="530"/>
        </pc:sldMkLst>
      </pc:sldChg>
      <pc:sldChg chg="del">
        <pc:chgData name="Clark, Karen" userId="31ac6af1-c228-4089-ad54-60f879cc309b" providerId="ADAL" clId="{2A880FF0-DF57-4A02-8FD3-4D390336FF3C}" dt="2023-11-27T15:41:54.605" v="493" actId="47"/>
        <pc:sldMkLst>
          <pc:docMk/>
          <pc:sldMk cId="3869154236" sldId="531"/>
        </pc:sldMkLst>
      </pc:sldChg>
      <pc:sldChg chg="del">
        <pc:chgData name="Clark, Karen" userId="31ac6af1-c228-4089-ad54-60f879cc309b" providerId="ADAL" clId="{2A880FF0-DF57-4A02-8FD3-4D390336FF3C}" dt="2023-11-27T15:41:55.455" v="494" actId="47"/>
        <pc:sldMkLst>
          <pc:docMk/>
          <pc:sldMk cId="3529746523" sldId="532"/>
        </pc:sldMkLst>
      </pc:sldChg>
      <pc:sldChg chg="del">
        <pc:chgData name="Clark, Karen" userId="31ac6af1-c228-4089-ad54-60f879cc309b" providerId="ADAL" clId="{2A880FF0-DF57-4A02-8FD3-4D390336FF3C}" dt="2023-11-27T15:41:56.759" v="495" actId="47"/>
        <pc:sldMkLst>
          <pc:docMk/>
          <pc:sldMk cId="2985693612" sldId="533"/>
        </pc:sldMkLst>
      </pc:sldChg>
      <pc:sldChg chg="del">
        <pc:chgData name="Clark, Karen" userId="31ac6af1-c228-4089-ad54-60f879cc309b" providerId="ADAL" clId="{2A880FF0-DF57-4A02-8FD3-4D390336FF3C}" dt="2023-11-27T15:39:05.897" v="464" actId="47"/>
        <pc:sldMkLst>
          <pc:docMk/>
          <pc:sldMk cId="0" sldId="535"/>
        </pc:sldMkLst>
      </pc:sldChg>
      <pc:sldChg chg="del">
        <pc:chgData name="Clark, Karen" userId="31ac6af1-c228-4089-ad54-60f879cc309b" providerId="ADAL" clId="{2A880FF0-DF57-4A02-8FD3-4D390336FF3C}" dt="2023-11-27T15:41:30.559" v="478" actId="47"/>
        <pc:sldMkLst>
          <pc:docMk/>
          <pc:sldMk cId="2065409653" sldId="536"/>
        </pc:sldMkLst>
      </pc:sldChg>
      <pc:sldChg chg="del">
        <pc:chgData name="Clark, Karen" userId="31ac6af1-c228-4089-ad54-60f879cc309b" providerId="ADAL" clId="{2A880FF0-DF57-4A02-8FD3-4D390336FF3C}" dt="2023-11-27T15:40:10.252" v="468" actId="2696"/>
        <pc:sldMkLst>
          <pc:docMk/>
          <pc:sldMk cId="1863490588" sldId="543"/>
        </pc:sldMkLst>
      </pc:sldChg>
      <pc:sldChg chg="del">
        <pc:chgData name="Clark, Karen" userId="31ac6af1-c228-4089-ad54-60f879cc309b" providerId="ADAL" clId="{2A880FF0-DF57-4A02-8FD3-4D390336FF3C}" dt="2023-11-27T15:41:50.986" v="489" actId="47"/>
        <pc:sldMkLst>
          <pc:docMk/>
          <pc:sldMk cId="1521612898" sldId="544"/>
        </pc:sldMkLst>
      </pc:sldChg>
      <pc:sldChg chg="del">
        <pc:chgData name="Clark, Karen" userId="31ac6af1-c228-4089-ad54-60f879cc309b" providerId="ADAL" clId="{2A880FF0-DF57-4A02-8FD3-4D390336FF3C}" dt="2023-11-27T15:41:57.640" v="496" actId="47"/>
        <pc:sldMkLst>
          <pc:docMk/>
          <pc:sldMk cId="1718303172" sldId="545"/>
        </pc:sldMkLst>
      </pc:sldChg>
      <pc:sldChg chg="del">
        <pc:chgData name="Clark, Karen" userId="31ac6af1-c228-4089-ad54-60f879cc309b" providerId="ADAL" clId="{2A880FF0-DF57-4A02-8FD3-4D390336FF3C}" dt="2023-11-27T15:41:58.463" v="497" actId="47"/>
        <pc:sldMkLst>
          <pc:docMk/>
          <pc:sldMk cId="3015545443" sldId="546"/>
        </pc:sldMkLst>
      </pc:sldChg>
      <pc:sldChg chg="del">
        <pc:chgData name="Clark, Karen" userId="31ac6af1-c228-4089-ad54-60f879cc309b" providerId="ADAL" clId="{2A880FF0-DF57-4A02-8FD3-4D390336FF3C}" dt="2023-11-27T15:42:03.665" v="499" actId="47"/>
        <pc:sldMkLst>
          <pc:docMk/>
          <pc:sldMk cId="2717293427" sldId="547"/>
        </pc:sldMkLst>
      </pc:sldChg>
      <pc:sldChg chg="modSp mod">
        <pc:chgData name="Clark, Karen" userId="31ac6af1-c228-4089-ad54-60f879cc309b" providerId="ADAL" clId="{2A880FF0-DF57-4A02-8FD3-4D390336FF3C}" dt="2023-11-27T15:22:34.915" v="249" actId="6549"/>
        <pc:sldMkLst>
          <pc:docMk/>
          <pc:sldMk cId="2701082486" sldId="548"/>
        </pc:sldMkLst>
        <pc:spChg chg="mod">
          <ac:chgData name="Clark, Karen" userId="31ac6af1-c228-4089-ad54-60f879cc309b" providerId="ADAL" clId="{2A880FF0-DF57-4A02-8FD3-4D390336FF3C}" dt="2023-11-27T15:22:34.915" v="249" actId="6549"/>
          <ac:spMkLst>
            <pc:docMk/>
            <pc:sldMk cId="2701082486" sldId="548"/>
            <ac:spMk id="22" creationId="{6C9AFA3A-19E4-486F-81D8-4F90111AA109}"/>
          </ac:spMkLst>
        </pc:spChg>
      </pc:sldChg>
      <pc:sldChg chg="del">
        <pc:chgData name="Clark, Karen" userId="31ac6af1-c228-4089-ad54-60f879cc309b" providerId="ADAL" clId="{2A880FF0-DF57-4A02-8FD3-4D390336FF3C}" dt="2023-11-27T15:23:41.163" v="250" actId="2696"/>
        <pc:sldMkLst>
          <pc:docMk/>
          <pc:sldMk cId="610148446" sldId="549"/>
        </pc:sldMkLst>
      </pc:sldChg>
      <pc:sldChg chg="addSp delSp modSp mod modClrScheme chgLayout">
        <pc:chgData name="Clark, Karen" userId="31ac6af1-c228-4089-ad54-60f879cc309b" providerId="ADAL" clId="{2A880FF0-DF57-4A02-8FD3-4D390336FF3C}" dt="2023-11-27T15:28:39.485" v="274"/>
        <pc:sldMkLst>
          <pc:docMk/>
          <pc:sldMk cId="2814046225" sldId="555"/>
        </pc:sldMkLst>
        <pc:spChg chg="add del mod">
          <ac:chgData name="Clark, Karen" userId="31ac6af1-c228-4089-ad54-60f879cc309b" providerId="ADAL" clId="{2A880FF0-DF57-4A02-8FD3-4D390336FF3C}" dt="2023-11-27T15:28:21.231" v="271" actId="700"/>
          <ac:spMkLst>
            <pc:docMk/>
            <pc:sldMk cId="2814046225" sldId="555"/>
            <ac:spMk id="2" creationId="{DDEF0C5B-BFBC-CB49-FF58-2B2B1589824C}"/>
          </ac:spMkLst>
        </pc:spChg>
        <pc:spChg chg="del mod ord">
          <ac:chgData name="Clark, Karen" userId="31ac6af1-c228-4089-ad54-60f879cc309b" providerId="ADAL" clId="{2A880FF0-DF57-4A02-8FD3-4D390336FF3C}" dt="2023-11-27T15:28:27.806" v="272" actId="478"/>
          <ac:spMkLst>
            <pc:docMk/>
            <pc:sldMk cId="2814046225" sldId="555"/>
            <ac:spMk id="4" creationId="{32E35334-2985-4D35-B018-D850442C2A9B}"/>
          </ac:spMkLst>
        </pc:spChg>
        <pc:spChg chg="mod ord">
          <ac:chgData name="Clark, Karen" userId="31ac6af1-c228-4089-ad54-60f879cc309b" providerId="ADAL" clId="{2A880FF0-DF57-4A02-8FD3-4D390336FF3C}" dt="2023-11-27T15:28:21.231" v="271" actId="700"/>
          <ac:spMkLst>
            <pc:docMk/>
            <pc:sldMk cId="2814046225" sldId="555"/>
            <ac:spMk id="5" creationId="{A27072D5-FB5A-46E1-BF41-32D23D8E76EA}"/>
          </ac:spMkLst>
        </pc:spChg>
        <pc:spChg chg="del">
          <ac:chgData name="Clark, Karen" userId="31ac6af1-c228-4089-ad54-60f879cc309b" providerId="ADAL" clId="{2A880FF0-DF57-4A02-8FD3-4D390336FF3C}" dt="2023-11-27T15:28:27.806" v="272" actId="478"/>
          <ac:spMkLst>
            <pc:docMk/>
            <pc:sldMk cId="2814046225" sldId="555"/>
            <ac:spMk id="6" creationId="{181D3C63-D826-4FE3-983F-CAF134E447A4}"/>
          </ac:spMkLst>
        </pc:spChg>
        <pc:spChg chg="del mod">
          <ac:chgData name="Clark, Karen" userId="31ac6af1-c228-4089-ad54-60f879cc309b" providerId="ADAL" clId="{2A880FF0-DF57-4A02-8FD3-4D390336FF3C}" dt="2023-11-27T15:28:27.806" v="272" actId="478"/>
          <ac:spMkLst>
            <pc:docMk/>
            <pc:sldMk cId="2814046225" sldId="555"/>
            <ac:spMk id="7" creationId="{D271E7FC-0371-429B-B696-17737E3FE28B}"/>
          </ac:spMkLst>
        </pc:spChg>
        <pc:spChg chg="mod ord">
          <ac:chgData name="Clark, Karen" userId="31ac6af1-c228-4089-ad54-60f879cc309b" providerId="ADAL" clId="{2A880FF0-DF57-4A02-8FD3-4D390336FF3C}" dt="2023-11-27T15:28:34.173" v="273" actId="255"/>
          <ac:spMkLst>
            <pc:docMk/>
            <pc:sldMk cId="2814046225" sldId="555"/>
            <ac:spMk id="13" creationId="{75384239-F35D-4F19-BBD6-ECDA09AEEBA0}"/>
          </ac:spMkLst>
        </pc:spChg>
        <pc:spChg chg="del">
          <ac:chgData name="Clark, Karen" userId="31ac6af1-c228-4089-ad54-60f879cc309b" providerId="ADAL" clId="{2A880FF0-DF57-4A02-8FD3-4D390336FF3C}" dt="2023-11-27T15:28:27.806" v="272" actId="478"/>
          <ac:spMkLst>
            <pc:docMk/>
            <pc:sldMk cId="2814046225" sldId="555"/>
            <ac:spMk id="16" creationId="{BEAE066E-84B6-4B02-8484-A3F0BAD5BCB4}"/>
          </ac:spMkLst>
        </pc:spChg>
        <pc:spChg chg="del">
          <ac:chgData name="Clark, Karen" userId="31ac6af1-c228-4089-ad54-60f879cc309b" providerId="ADAL" clId="{2A880FF0-DF57-4A02-8FD3-4D390336FF3C}" dt="2023-11-27T15:28:10.559" v="270" actId="478"/>
          <ac:spMkLst>
            <pc:docMk/>
            <pc:sldMk cId="2814046225" sldId="555"/>
            <ac:spMk id="18" creationId="{C4C8564D-668D-4DAD-A575-D4BE4BFA64F7}"/>
          </ac:spMkLst>
        </pc:spChg>
        <pc:picChg chg="add mod">
          <ac:chgData name="Clark, Karen" userId="31ac6af1-c228-4089-ad54-60f879cc309b" providerId="ADAL" clId="{2A880FF0-DF57-4A02-8FD3-4D390336FF3C}" dt="2023-11-27T15:28:39.485" v="274"/>
          <ac:picMkLst>
            <pc:docMk/>
            <pc:sldMk cId="2814046225" sldId="555"/>
            <ac:picMk id="3" creationId="{5489375D-46C9-CD32-6691-4DEA77247FDF}"/>
          </ac:picMkLst>
        </pc:picChg>
        <pc:picChg chg="del">
          <ac:chgData name="Clark, Karen" userId="31ac6af1-c228-4089-ad54-60f879cc309b" providerId="ADAL" clId="{2A880FF0-DF57-4A02-8FD3-4D390336FF3C}" dt="2023-11-27T15:27:37.836" v="265" actId="478"/>
          <ac:picMkLst>
            <pc:docMk/>
            <pc:sldMk cId="2814046225" sldId="555"/>
            <ac:picMk id="12" creationId="{FDD06CDC-576E-4814-A14C-9C2909E5A855}"/>
          </ac:picMkLst>
        </pc:picChg>
        <pc:picChg chg="del">
          <ac:chgData name="Clark, Karen" userId="31ac6af1-c228-4089-ad54-60f879cc309b" providerId="ADAL" clId="{2A880FF0-DF57-4A02-8FD3-4D390336FF3C}" dt="2023-11-27T15:27:44.172" v="266" actId="478"/>
          <ac:picMkLst>
            <pc:docMk/>
            <pc:sldMk cId="2814046225" sldId="555"/>
            <ac:picMk id="19" creationId="{EAFF517C-E4A7-461E-9A30-774F97F4C4F6}"/>
          </ac:picMkLst>
        </pc:picChg>
        <pc:cxnChg chg="del">
          <ac:chgData name="Clark, Karen" userId="31ac6af1-c228-4089-ad54-60f879cc309b" providerId="ADAL" clId="{2A880FF0-DF57-4A02-8FD3-4D390336FF3C}" dt="2023-11-27T15:28:27.806" v="272" actId="478"/>
          <ac:cxnSpMkLst>
            <pc:docMk/>
            <pc:sldMk cId="2814046225" sldId="555"/>
            <ac:cxnSpMk id="20" creationId="{F6BBB5F2-4EA8-46DD-87E4-CD133BD3587B}"/>
          </ac:cxnSpMkLst>
        </pc:cxnChg>
      </pc:sldChg>
      <pc:sldChg chg="del">
        <pc:chgData name="Clark, Karen" userId="31ac6af1-c228-4089-ad54-60f879cc309b" providerId="ADAL" clId="{2A880FF0-DF57-4A02-8FD3-4D390336FF3C}" dt="2023-11-27T15:28:52.815" v="275" actId="2696"/>
        <pc:sldMkLst>
          <pc:docMk/>
          <pc:sldMk cId="93692525" sldId="556"/>
        </pc:sldMkLst>
      </pc:sldChg>
      <pc:sldChg chg="delSp modSp mod">
        <pc:chgData name="Clark, Karen" userId="31ac6af1-c228-4089-ad54-60f879cc309b" providerId="ADAL" clId="{2A880FF0-DF57-4A02-8FD3-4D390336FF3C}" dt="2023-11-27T15:37:08.934" v="338" actId="478"/>
        <pc:sldMkLst>
          <pc:docMk/>
          <pc:sldMk cId="452984696" sldId="560"/>
        </pc:sldMkLst>
        <pc:spChg chg="mod">
          <ac:chgData name="Clark, Karen" userId="31ac6af1-c228-4089-ad54-60f879cc309b" providerId="ADAL" clId="{2A880FF0-DF57-4A02-8FD3-4D390336FF3C}" dt="2023-11-27T15:37:04.301" v="336" actId="6549"/>
          <ac:spMkLst>
            <pc:docMk/>
            <pc:sldMk cId="452984696" sldId="560"/>
            <ac:spMk id="23" creationId="{C918B4A8-336E-4C82-942F-4EB9F3BE58AD}"/>
          </ac:spMkLst>
        </pc:spChg>
        <pc:cxnChg chg="del">
          <ac:chgData name="Clark, Karen" userId="31ac6af1-c228-4089-ad54-60f879cc309b" providerId="ADAL" clId="{2A880FF0-DF57-4A02-8FD3-4D390336FF3C}" dt="2023-11-27T15:37:08.247" v="337" actId="478"/>
          <ac:cxnSpMkLst>
            <pc:docMk/>
            <pc:sldMk cId="452984696" sldId="560"/>
            <ac:cxnSpMk id="14" creationId="{8C2076C6-EB26-4DE8-8C10-4DC1D6F684F4}"/>
          </ac:cxnSpMkLst>
        </pc:cxnChg>
        <pc:cxnChg chg="del">
          <ac:chgData name="Clark, Karen" userId="31ac6af1-c228-4089-ad54-60f879cc309b" providerId="ADAL" clId="{2A880FF0-DF57-4A02-8FD3-4D390336FF3C}" dt="2023-11-27T15:37:08.934" v="338" actId="478"/>
          <ac:cxnSpMkLst>
            <pc:docMk/>
            <pc:sldMk cId="452984696" sldId="560"/>
            <ac:cxnSpMk id="16" creationId="{8AF589CE-2838-4208-8FDD-2FCB74A1E2B3}"/>
          </ac:cxnSpMkLst>
        </pc:cxnChg>
      </pc:sldChg>
      <pc:sldChg chg="del">
        <pc:chgData name="Clark, Karen" userId="31ac6af1-c228-4089-ad54-60f879cc309b" providerId="ADAL" clId="{2A880FF0-DF57-4A02-8FD3-4D390336FF3C}" dt="2023-11-27T15:41:52.858" v="491" actId="47"/>
        <pc:sldMkLst>
          <pc:docMk/>
          <pc:sldMk cId="1745289056" sldId="561"/>
        </pc:sldMkLst>
      </pc:sldChg>
      <pc:sldChg chg="del">
        <pc:chgData name="Clark, Karen" userId="31ac6af1-c228-4089-ad54-60f879cc309b" providerId="ADAL" clId="{2A880FF0-DF57-4A02-8FD3-4D390336FF3C}" dt="2023-11-27T15:41:49.276" v="488" actId="47"/>
        <pc:sldMkLst>
          <pc:docMk/>
          <pc:sldMk cId="2221727889" sldId="562"/>
        </pc:sldMkLst>
      </pc:sldChg>
      <pc:sldChg chg="modSp mod">
        <pc:chgData name="Clark, Karen" userId="31ac6af1-c228-4089-ad54-60f879cc309b" providerId="ADAL" clId="{2A880FF0-DF57-4A02-8FD3-4D390336FF3C}" dt="2023-11-27T15:12:37.298" v="61" actId="21"/>
        <pc:sldMkLst>
          <pc:docMk/>
          <pc:sldMk cId="404843655" sldId="564"/>
        </pc:sldMkLst>
        <pc:graphicFrameChg chg="mod modGraphic">
          <ac:chgData name="Clark, Karen" userId="31ac6af1-c228-4089-ad54-60f879cc309b" providerId="ADAL" clId="{2A880FF0-DF57-4A02-8FD3-4D390336FF3C}" dt="2023-11-27T15:12:37.298" v="61" actId="21"/>
          <ac:graphicFrameMkLst>
            <pc:docMk/>
            <pc:sldMk cId="404843655" sldId="564"/>
            <ac:graphicFrameMk id="5" creationId="{CF6FA789-2016-4D97-A129-5631E78B2832}"/>
          </ac:graphicFrameMkLst>
        </pc:graphicFrameChg>
      </pc:sldChg>
      <pc:sldChg chg="add">
        <pc:chgData name="Clark, Karen" userId="31ac6af1-c228-4089-ad54-60f879cc309b" providerId="ADAL" clId="{2A880FF0-DF57-4A02-8FD3-4D390336FF3C}" dt="2023-11-30T16:10:28.949" v="1172"/>
        <pc:sldMkLst>
          <pc:docMk/>
          <pc:sldMk cId="1111578446" sldId="565"/>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sect@rcan.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sect@rcan.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4123A-D242-4D4C-931F-EF84B57B09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25BAED7-CFEA-4615-8191-A56DDBE310A0}">
      <dgm:prSet phldrT="[Text]"/>
      <dgm:spPr/>
      <dgm:t>
        <a:bodyPr/>
        <a:lstStyle/>
        <a:p>
          <a:r>
            <a:rPr lang="en-US" dirty="0"/>
            <a:t>Step 1</a:t>
          </a:r>
        </a:p>
      </dgm:t>
    </dgm:pt>
    <dgm:pt modelId="{2E0C2AEA-8851-4B51-8CAC-E412680AF74D}" type="parTrans" cxnId="{D5538DF9-E5AD-4763-A947-0F4A73C18FF2}">
      <dgm:prSet/>
      <dgm:spPr/>
      <dgm:t>
        <a:bodyPr/>
        <a:lstStyle/>
        <a:p>
          <a:endParaRPr lang="en-US"/>
        </a:p>
      </dgm:t>
    </dgm:pt>
    <dgm:pt modelId="{1A07C736-31E6-4D12-9A24-86F0E05BCBE1}" type="sibTrans" cxnId="{D5538DF9-E5AD-4763-A947-0F4A73C18FF2}">
      <dgm:prSet/>
      <dgm:spPr/>
      <dgm:t>
        <a:bodyPr/>
        <a:lstStyle/>
        <a:p>
          <a:endParaRPr lang="en-US"/>
        </a:p>
      </dgm:t>
    </dgm:pt>
    <dgm:pt modelId="{AAF38D98-BDA6-4EDF-9D04-B24C81E02598}">
      <dgm:prSet phldrT="[Text]"/>
      <dgm:spPr/>
      <dgm:t>
        <a:bodyPr/>
        <a:lstStyle/>
        <a:p>
          <a:r>
            <a:rPr lang="en-US" dirty="0"/>
            <a:t>Step 2</a:t>
          </a:r>
        </a:p>
      </dgm:t>
    </dgm:pt>
    <dgm:pt modelId="{27A3DCC4-A6F2-4A22-8C21-776C97DCF686}" type="parTrans" cxnId="{97EC1107-C2F3-4BE4-8E11-C8A4036483C8}">
      <dgm:prSet/>
      <dgm:spPr/>
      <dgm:t>
        <a:bodyPr/>
        <a:lstStyle/>
        <a:p>
          <a:endParaRPr lang="en-US"/>
        </a:p>
      </dgm:t>
    </dgm:pt>
    <dgm:pt modelId="{E1F9C183-0021-4F41-A3A2-ED3AB3CFE703}" type="sibTrans" cxnId="{97EC1107-C2F3-4BE4-8E11-C8A4036483C8}">
      <dgm:prSet/>
      <dgm:spPr/>
      <dgm:t>
        <a:bodyPr/>
        <a:lstStyle/>
        <a:p>
          <a:endParaRPr lang="en-US"/>
        </a:p>
      </dgm:t>
    </dgm:pt>
    <dgm:pt modelId="{69AA2F30-52C7-4FD8-A188-AE04912DBD2E}">
      <dgm:prSet phldrT="[Text]" custT="1"/>
      <dgm:spPr/>
      <dgm:t>
        <a:bodyPr/>
        <a:lstStyle/>
        <a:p>
          <a:endParaRPr lang="en-US" sz="1000" dirty="0"/>
        </a:p>
      </dgm:t>
    </dgm:pt>
    <dgm:pt modelId="{8B0DCF7E-81A4-42EF-AA14-41D083ED47DD}" type="parTrans" cxnId="{7F123B07-1D5A-414F-BBE1-CD0EFE95A428}">
      <dgm:prSet/>
      <dgm:spPr/>
      <dgm:t>
        <a:bodyPr/>
        <a:lstStyle/>
        <a:p>
          <a:endParaRPr lang="en-US"/>
        </a:p>
      </dgm:t>
    </dgm:pt>
    <dgm:pt modelId="{C9E20BE3-B180-44E2-A656-F55DD94E322C}" type="sibTrans" cxnId="{7F123B07-1D5A-414F-BBE1-CD0EFE95A428}">
      <dgm:prSet/>
      <dgm:spPr/>
      <dgm:t>
        <a:bodyPr/>
        <a:lstStyle/>
        <a:p>
          <a:endParaRPr lang="en-US"/>
        </a:p>
      </dgm:t>
    </dgm:pt>
    <dgm:pt modelId="{7D998A22-FF68-4E24-BC0F-299D83C3F145}">
      <dgm:prSet phldrT="[Text]"/>
      <dgm:spPr/>
      <dgm:t>
        <a:bodyPr/>
        <a:lstStyle/>
        <a:p>
          <a:r>
            <a:rPr lang="en-US" dirty="0"/>
            <a:t>Step 3</a:t>
          </a:r>
        </a:p>
      </dgm:t>
    </dgm:pt>
    <dgm:pt modelId="{F3F1A5A8-CFD2-49EB-BABE-5D7E2C46AE0E}" type="parTrans" cxnId="{5E103C6C-DC9B-426A-B995-CE7360EDD3D0}">
      <dgm:prSet/>
      <dgm:spPr/>
      <dgm:t>
        <a:bodyPr/>
        <a:lstStyle/>
        <a:p>
          <a:endParaRPr lang="en-US"/>
        </a:p>
      </dgm:t>
    </dgm:pt>
    <dgm:pt modelId="{CC1FA3B0-CCA1-4930-BAEE-5018E029AF56}" type="sibTrans" cxnId="{5E103C6C-DC9B-426A-B995-CE7360EDD3D0}">
      <dgm:prSet/>
      <dgm:spPr/>
      <dgm:t>
        <a:bodyPr/>
        <a:lstStyle/>
        <a:p>
          <a:endParaRPr lang="en-US"/>
        </a:p>
      </dgm:t>
    </dgm:pt>
    <dgm:pt modelId="{586A5D64-1DC7-4C5C-8BAA-15214F564CB7}">
      <dgm:prSet phldrT="[Text]"/>
      <dgm:spPr/>
      <dgm:t>
        <a:bodyPr/>
        <a:lstStyle/>
        <a:p>
          <a:r>
            <a:rPr lang="en-US" dirty="0"/>
            <a:t>The new employee or volunteer has 30 days from the day they start to attend a PGC live class and provide their certificate to the LSEC.</a:t>
          </a:r>
        </a:p>
      </dgm:t>
    </dgm:pt>
    <dgm:pt modelId="{8AD190EA-008F-4C41-B504-962B9F30D53D}" type="parTrans" cxnId="{1D5570F3-9F8A-41C6-AEDA-0C110294C17A}">
      <dgm:prSet/>
      <dgm:spPr/>
      <dgm:t>
        <a:bodyPr/>
        <a:lstStyle/>
        <a:p>
          <a:endParaRPr lang="en-US"/>
        </a:p>
      </dgm:t>
    </dgm:pt>
    <dgm:pt modelId="{BDA40220-B2C2-4698-BF9E-E0470197189E}" type="sibTrans" cxnId="{1D5570F3-9F8A-41C6-AEDA-0C110294C17A}">
      <dgm:prSet/>
      <dgm:spPr/>
      <dgm:t>
        <a:bodyPr/>
        <a:lstStyle/>
        <a:p>
          <a:endParaRPr lang="en-US"/>
        </a:p>
      </dgm:t>
    </dgm:pt>
    <dgm:pt modelId="{9ECB96F8-3631-495D-9045-B61C95090E84}">
      <dgm:prSet phldrT="[Text]"/>
      <dgm:spPr/>
      <dgm:t>
        <a:bodyPr/>
        <a:lstStyle/>
        <a:p>
          <a:r>
            <a:rPr lang="en-US" dirty="0"/>
            <a:t>OCYP will enter the new employee/volunteer documentation in Virtus.</a:t>
          </a:r>
        </a:p>
      </dgm:t>
    </dgm:pt>
    <dgm:pt modelId="{B84DE08A-1144-4A6D-84AF-6DC9064378D2}" type="parTrans" cxnId="{63CE34E6-4EAE-4BE1-8A29-30E206E50C96}">
      <dgm:prSet/>
      <dgm:spPr/>
      <dgm:t>
        <a:bodyPr/>
        <a:lstStyle/>
        <a:p>
          <a:endParaRPr lang="en-US"/>
        </a:p>
      </dgm:t>
    </dgm:pt>
    <dgm:pt modelId="{FD33454F-E4E1-4991-BAB0-723265325240}" type="sibTrans" cxnId="{63CE34E6-4EAE-4BE1-8A29-30E206E50C96}">
      <dgm:prSet/>
      <dgm:spPr/>
      <dgm:t>
        <a:bodyPr/>
        <a:lstStyle/>
        <a:p>
          <a:endParaRPr lang="en-US"/>
        </a:p>
      </dgm:t>
    </dgm:pt>
    <dgm:pt modelId="{844B1E5A-92C4-4C71-A4F5-EC638CD71746}">
      <dgm:prSet phldrT="[Text]" custT="1"/>
      <dgm:spPr/>
      <dgm:t>
        <a:bodyPr/>
        <a:lstStyle/>
        <a:p>
          <a:r>
            <a:rPr lang="en-US" sz="1200" dirty="0">
              <a:solidFill>
                <a:schemeClr val="tx1"/>
              </a:solidFill>
            </a:rPr>
            <a:t>An employee receives a conditional offer of employment, pending the outcome of their criminal background check (fingerprinting).</a:t>
          </a:r>
        </a:p>
      </dgm:t>
    </dgm:pt>
    <dgm:pt modelId="{B9775ECD-9439-436D-B730-9CA96E268C80}" type="parTrans" cxnId="{77EB7756-DADF-4758-B3C7-762CE8C397DE}">
      <dgm:prSet/>
      <dgm:spPr/>
      <dgm:t>
        <a:bodyPr/>
        <a:lstStyle/>
        <a:p>
          <a:endParaRPr lang="en-US"/>
        </a:p>
      </dgm:t>
    </dgm:pt>
    <dgm:pt modelId="{86D7490A-9702-4588-A555-F8254316E528}" type="sibTrans" cxnId="{77EB7756-DADF-4758-B3C7-762CE8C397DE}">
      <dgm:prSet/>
      <dgm:spPr/>
      <dgm:t>
        <a:bodyPr/>
        <a:lstStyle/>
        <a:p>
          <a:endParaRPr lang="en-US"/>
        </a:p>
      </dgm:t>
    </dgm:pt>
    <dgm:pt modelId="{57F48A17-0B11-4152-964D-5863ECD04C51}">
      <dgm:prSet custT="1"/>
      <dgm:spPr/>
      <dgm:t>
        <a:bodyPr/>
        <a:lstStyle/>
        <a:p>
          <a:r>
            <a:rPr lang="en-US" sz="1200" dirty="0"/>
            <a:t>A volunteer is accepted (but may not start) pending the outcome of their background check.</a:t>
          </a:r>
        </a:p>
      </dgm:t>
    </dgm:pt>
    <dgm:pt modelId="{3E3E0B67-3150-4165-A1E4-FB5F7CB42D7C}" type="parTrans" cxnId="{8C3458D3-E3F9-47BA-914B-080B73F1E7D3}">
      <dgm:prSet/>
      <dgm:spPr/>
      <dgm:t>
        <a:bodyPr/>
        <a:lstStyle/>
        <a:p>
          <a:endParaRPr lang="en-US"/>
        </a:p>
      </dgm:t>
    </dgm:pt>
    <dgm:pt modelId="{70591995-0FB3-493C-875D-BE42972C0714}" type="sibTrans" cxnId="{8C3458D3-E3F9-47BA-914B-080B73F1E7D3}">
      <dgm:prSet/>
      <dgm:spPr/>
      <dgm:t>
        <a:bodyPr/>
        <a:lstStyle/>
        <a:p>
          <a:endParaRPr lang="en-US"/>
        </a:p>
      </dgm:t>
    </dgm:pt>
    <dgm:pt modelId="{07DEF046-9F66-4BBE-B0A5-108C10E458FE}">
      <dgm:prSet phldrT="[Text]" custT="1"/>
      <dgm:spPr/>
      <dgm:t>
        <a:bodyPr/>
        <a:lstStyle/>
        <a:p>
          <a:r>
            <a:rPr lang="en-US" sz="1200" b="0" dirty="0"/>
            <a:t>The employee or volunteer completes an application and a Code of Conduct.</a:t>
          </a:r>
        </a:p>
      </dgm:t>
    </dgm:pt>
    <dgm:pt modelId="{B51E269C-2B7A-4D05-BE0B-8D5A73813AEA}" type="parTrans" cxnId="{751B5F88-2FE3-4CA8-B018-2677863FDD96}">
      <dgm:prSet/>
      <dgm:spPr/>
      <dgm:t>
        <a:bodyPr/>
        <a:lstStyle/>
        <a:p>
          <a:endParaRPr lang="en-US"/>
        </a:p>
      </dgm:t>
    </dgm:pt>
    <dgm:pt modelId="{202A9DEA-4DCB-4E88-BF7B-DA6DE0BB2062}" type="sibTrans" cxnId="{751B5F88-2FE3-4CA8-B018-2677863FDD96}">
      <dgm:prSet/>
      <dgm:spPr/>
      <dgm:t>
        <a:bodyPr/>
        <a:lstStyle/>
        <a:p>
          <a:endParaRPr lang="en-US"/>
        </a:p>
      </dgm:t>
    </dgm:pt>
    <dgm:pt modelId="{9A5D0552-723D-4C0A-A854-4A223FEB0E39}">
      <dgm:prSet custT="1"/>
      <dgm:spPr/>
      <dgm:t>
        <a:bodyPr/>
        <a:lstStyle/>
        <a:p>
          <a:r>
            <a:rPr lang="en-US" sz="1200" b="0" dirty="0"/>
            <a:t>The LSEC submits the application, the Code of Conduct sheet and a cover sheet to </a:t>
          </a:r>
          <a:r>
            <a:rPr lang="en-US" sz="1200" b="0" dirty="0">
              <a:hlinkClick xmlns:r="http://schemas.openxmlformats.org/officeDocument/2006/relationships" r:id="rId1"/>
            </a:rPr>
            <a:t>sect@rcan.org</a:t>
          </a:r>
          <a:r>
            <a:rPr lang="en-US" sz="1200" b="0" dirty="0"/>
            <a:t> for the running of a background check if the fingerprints won’t be done in time.</a:t>
          </a:r>
        </a:p>
      </dgm:t>
    </dgm:pt>
    <dgm:pt modelId="{96D23819-35E2-45B0-8670-EDB5EE7B6DCB}" type="parTrans" cxnId="{BD6E2490-F936-4E10-8FD0-C48D122B95B3}">
      <dgm:prSet/>
      <dgm:spPr/>
      <dgm:t>
        <a:bodyPr/>
        <a:lstStyle/>
        <a:p>
          <a:endParaRPr lang="en-US"/>
        </a:p>
      </dgm:t>
    </dgm:pt>
    <dgm:pt modelId="{95AC911C-E42F-4B76-8F96-9DFC9AAC61E3}" type="sibTrans" cxnId="{BD6E2490-F936-4E10-8FD0-C48D122B95B3}">
      <dgm:prSet/>
      <dgm:spPr/>
      <dgm:t>
        <a:bodyPr/>
        <a:lstStyle/>
        <a:p>
          <a:endParaRPr lang="en-US"/>
        </a:p>
      </dgm:t>
    </dgm:pt>
    <dgm:pt modelId="{47C3A207-F2E6-43A8-811C-E930BB95FEED}">
      <dgm:prSet phldrT="[Text]" custT="1"/>
      <dgm:spPr/>
      <dgm:t>
        <a:bodyPr/>
        <a:lstStyle/>
        <a:p>
          <a:r>
            <a:rPr lang="en-US" sz="1200" dirty="0"/>
            <a:t>Once the background check has cleared, OCYP sends the background check letter to the volunteer and copies LSEC.</a:t>
          </a:r>
        </a:p>
      </dgm:t>
    </dgm:pt>
    <dgm:pt modelId="{E4EB6FC3-50A4-4AD0-A0FB-3A80BEF33590}" type="parTrans" cxnId="{A4D31F8A-150A-4F7C-A2A8-2942C748972B}">
      <dgm:prSet/>
      <dgm:spPr/>
      <dgm:t>
        <a:bodyPr/>
        <a:lstStyle/>
        <a:p>
          <a:endParaRPr lang="en-US"/>
        </a:p>
      </dgm:t>
    </dgm:pt>
    <dgm:pt modelId="{4197B88F-37CA-4130-BBDF-D703EDCEF4F3}" type="sibTrans" cxnId="{A4D31F8A-150A-4F7C-A2A8-2942C748972B}">
      <dgm:prSet/>
      <dgm:spPr/>
      <dgm:t>
        <a:bodyPr/>
        <a:lstStyle/>
        <a:p>
          <a:endParaRPr lang="en-US"/>
        </a:p>
      </dgm:t>
    </dgm:pt>
    <dgm:pt modelId="{F7B395D1-9E08-4A3B-B3AA-D006ED64342C}">
      <dgm:prSet phldrT="[Text]" custT="1"/>
      <dgm:spPr/>
      <dgm:t>
        <a:bodyPr/>
        <a:lstStyle/>
        <a:p>
          <a:r>
            <a:rPr lang="en-US" sz="1200" b="0" dirty="0"/>
            <a:t>The employee completes NJ DOE fingerprint process or archive process.</a:t>
          </a:r>
        </a:p>
      </dgm:t>
    </dgm:pt>
    <dgm:pt modelId="{7F441586-5EAC-4771-9B03-D6A264CDB63E}" type="parTrans" cxnId="{0B4EBCA7-64D1-4161-B355-DE80140FCFD1}">
      <dgm:prSet/>
      <dgm:spPr/>
      <dgm:t>
        <a:bodyPr/>
        <a:lstStyle/>
        <a:p>
          <a:endParaRPr lang="en-US"/>
        </a:p>
      </dgm:t>
    </dgm:pt>
    <dgm:pt modelId="{91F9C875-638F-4046-A2B6-F814CAE623F2}" type="sibTrans" cxnId="{0B4EBCA7-64D1-4161-B355-DE80140FCFD1}">
      <dgm:prSet/>
      <dgm:spPr/>
      <dgm:t>
        <a:bodyPr/>
        <a:lstStyle/>
        <a:p>
          <a:endParaRPr lang="en-US"/>
        </a:p>
      </dgm:t>
    </dgm:pt>
    <dgm:pt modelId="{FEADB11E-1764-4626-B715-1A5401F9235B}" type="pres">
      <dgm:prSet presAssocID="{49B4123A-D242-4D4C-931F-EF84B57B09B6}" presName="Name0" presStyleCnt="0">
        <dgm:presLayoutVars>
          <dgm:dir/>
          <dgm:animLvl val="lvl"/>
          <dgm:resizeHandles val="exact"/>
        </dgm:presLayoutVars>
      </dgm:prSet>
      <dgm:spPr/>
    </dgm:pt>
    <dgm:pt modelId="{F24E2309-712C-48CB-B602-295FC9A46500}" type="pres">
      <dgm:prSet presAssocID="{225BAED7-CFEA-4615-8191-A56DDBE310A0}" presName="linNode" presStyleCnt="0"/>
      <dgm:spPr/>
    </dgm:pt>
    <dgm:pt modelId="{3ECB8FB7-386A-48B6-9DA6-81AA28654FE4}" type="pres">
      <dgm:prSet presAssocID="{225BAED7-CFEA-4615-8191-A56DDBE310A0}" presName="parentText" presStyleLbl="node1" presStyleIdx="0" presStyleCnt="3">
        <dgm:presLayoutVars>
          <dgm:chMax val="1"/>
          <dgm:bulletEnabled val="1"/>
        </dgm:presLayoutVars>
      </dgm:prSet>
      <dgm:spPr/>
    </dgm:pt>
    <dgm:pt modelId="{85FA6E14-6884-436B-BB47-C238A3A71585}" type="pres">
      <dgm:prSet presAssocID="{225BAED7-CFEA-4615-8191-A56DDBE310A0}" presName="descendantText" presStyleLbl="alignAccFollowNode1" presStyleIdx="0" presStyleCnt="3" custScaleY="150377">
        <dgm:presLayoutVars>
          <dgm:bulletEnabled val="1"/>
        </dgm:presLayoutVars>
      </dgm:prSet>
      <dgm:spPr/>
    </dgm:pt>
    <dgm:pt modelId="{6E79340E-6114-4E53-944E-049167C5D50C}" type="pres">
      <dgm:prSet presAssocID="{1A07C736-31E6-4D12-9A24-86F0E05BCBE1}" presName="sp" presStyleCnt="0"/>
      <dgm:spPr/>
    </dgm:pt>
    <dgm:pt modelId="{E44C8C26-2177-4A39-9279-D19A0D07C811}" type="pres">
      <dgm:prSet presAssocID="{AAF38D98-BDA6-4EDF-9D04-B24C81E02598}" presName="linNode" presStyleCnt="0"/>
      <dgm:spPr/>
    </dgm:pt>
    <dgm:pt modelId="{50266A45-6A2F-433C-A12E-368B7D36CF7A}" type="pres">
      <dgm:prSet presAssocID="{AAF38D98-BDA6-4EDF-9D04-B24C81E02598}" presName="parentText" presStyleLbl="node1" presStyleIdx="1" presStyleCnt="3">
        <dgm:presLayoutVars>
          <dgm:chMax val="1"/>
          <dgm:bulletEnabled val="1"/>
        </dgm:presLayoutVars>
      </dgm:prSet>
      <dgm:spPr/>
    </dgm:pt>
    <dgm:pt modelId="{7EF33407-0E67-47B1-A9A5-11EC23F18693}" type="pres">
      <dgm:prSet presAssocID="{AAF38D98-BDA6-4EDF-9D04-B24C81E02598}" presName="descendantText" presStyleLbl="alignAccFollowNode1" presStyleIdx="1" presStyleCnt="3" custScaleY="146402">
        <dgm:presLayoutVars>
          <dgm:bulletEnabled val="1"/>
        </dgm:presLayoutVars>
      </dgm:prSet>
      <dgm:spPr/>
    </dgm:pt>
    <dgm:pt modelId="{3957A941-B6DD-4746-BB2D-F508954DBE63}" type="pres">
      <dgm:prSet presAssocID="{E1F9C183-0021-4F41-A3A2-ED3AB3CFE703}" presName="sp" presStyleCnt="0"/>
      <dgm:spPr/>
    </dgm:pt>
    <dgm:pt modelId="{D6041EAD-7FCE-4838-993D-EBBEB2D0C1C2}" type="pres">
      <dgm:prSet presAssocID="{7D998A22-FF68-4E24-BC0F-299D83C3F145}" presName="linNode" presStyleCnt="0"/>
      <dgm:spPr/>
    </dgm:pt>
    <dgm:pt modelId="{D7CD702D-C4C3-4711-8383-FE9905899F96}" type="pres">
      <dgm:prSet presAssocID="{7D998A22-FF68-4E24-BC0F-299D83C3F145}" presName="parentText" presStyleLbl="node1" presStyleIdx="2" presStyleCnt="3">
        <dgm:presLayoutVars>
          <dgm:chMax val="1"/>
          <dgm:bulletEnabled val="1"/>
        </dgm:presLayoutVars>
      </dgm:prSet>
      <dgm:spPr/>
    </dgm:pt>
    <dgm:pt modelId="{C416C3A0-997E-405C-AFBC-017A1A53962C}" type="pres">
      <dgm:prSet presAssocID="{7D998A22-FF68-4E24-BC0F-299D83C3F145}" presName="descendantText" presStyleLbl="alignAccFollowNode1" presStyleIdx="2" presStyleCnt="3">
        <dgm:presLayoutVars>
          <dgm:bulletEnabled val="1"/>
        </dgm:presLayoutVars>
      </dgm:prSet>
      <dgm:spPr/>
    </dgm:pt>
  </dgm:ptLst>
  <dgm:cxnLst>
    <dgm:cxn modelId="{97EC1107-C2F3-4BE4-8E11-C8A4036483C8}" srcId="{49B4123A-D242-4D4C-931F-EF84B57B09B6}" destId="{AAF38D98-BDA6-4EDF-9D04-B24C81E02598}" srcOrd="1" destOrd="0" parTransId="{27A3DCC4-A6F2-4A22-8C21-776C97DCF686}" sibTransId="{E1F9C183-0021-4F41-A3A2-ED3AB3CFE703}"/>
    <dgm:cxn modelId="{7F123B07-1D5A-414F-BBE1-CD0EFE95A428}" srcId="{AAF38D98-BDA6-4EDF-9D04-B24C81E02598}" destId="{69AA2F30-52C7-4FD8-A188-AE04912DBD2E}" srcOrd="0" destOrd="0" parTransId="{8B0DCF7E-81A4-42EF-AA14-41D083ED47DD}" sibTransId="{C9E20BE3-B180-44E2-A656-F55DD94E322C}"/>
    <dgm:cxn modelId="{BE4D3332-3B53-4D18-AE05-CB8C7267A06E}" type="presOf" srcId="{07DEF046-9F66-4BBE-B0A5-108C10E458FE}" destId="{85FA6E14-6884-436B-BB47-C238A3A71585}" srcOrd="0" destOrd="0" presId="urn:microsoft.com/office/officeart/2005/8/layout/vList5"/>
    <dgm:cxn modelId="{DB98FD42-9173-461A-AC01-616D27704D0E}" type="presOf" srcId="{AAF38D98-BDA6-4EDF-9D04-B24C81E02598}" destId="{50266A45-6A2F-433C-A12E-368B7D36CF7A}" srcOrd="0" destOrd="0" presId="urn:microsoft.com/office/officeart/2005/8/layout/vList5"/>
    <dgm:cxn modelId="{5E103C6C-DC9B-426A-B995-CE7360EDD3D0}" srcId="{49B4123A-D242-4D4C-931F-EF84B57B09B6}" destId="{7D998A22-FF68-4E24-BC0F-299D83C3F145}" srcOrd="2" destOrd="0" parTransId="{F3F1A5A8-CFD2-49EB-BABE-5D7E2C46AE0E}" sibTransId="{CC1FA3B0-CCA1-4930-BAEE-5018E029AF56}"/>
    <dgm:cxn modelId="{7A0D0370-33CF-4815-ADC2-B66E853C94F1}" type="presOf" srcId="{F7B395D1-9E08-4A3B-B3AA-D006ED64342C}" destId="{85FA6E14-6884-436B-BB47-C238A3A71585}" srcOrd="0" destOrd="1" presId="urn:microsoft.com/office/officeart/2005/8/layout/vList5"/>
    <dgm:cxn modelId="{77EB7756-DADF-4758-B3C7-762CE8C397DE}" srcId="{AAF38D98-BDA6-4EDF-9D04-B24C81E02598}" destId="{844B1E5A-92C4-4C71-A4F5-EC638CD71746}" srcOrd="1" destOrd="0" parTransId="{B9775ECD-9439-436D-B730-9CA96E268C80}" sibTransId="{86D7490A-9702-4588-A555-F8254316E528}"/>
    <dgm:cxn modelId="{FDEF527B-4373-4D8A-A7A4-5D37AFFCE7B6}" type="presOf" srcId="{57F48A17-0B11-4152-964D-5863ECD04C51}" destId="{7EF33407-0E67-47B1-A9A5-11EC23F18693}" srcOrd="0" destOrd="2" presId="urn:microsoft.com/office/officeart/2005/8/layout/vList5"/>
    <dgm:cxn modelId="{603C8A7D-AF42-4C69-9DA1-CE3E08C87577}" type="presOf" srcId="{49B4123A-D242-4D4C-931F-EF84B57B09B6}" destId="{FEADB11E-1764-4626-B715-1A5401F9235B}" srcOrd="0" destOrd="0" presId="urn:microsoft.com/office/officeart/2005/8/layout/vList5"/>
    <dgm:cxn modelId="{8A9BB685-D4BD-4910-A663-3236197C041D}" type="presOf" srcId="{9ECB96F8-3631-495D-9045-B61C95090E84}" destId="{C416C3A0-997E-405C-AFBC-017A1A53962C}" srcOrd="0" destOrd="1" presId="urn:microsoft.com/office/officeart/2005/8/layout/vList5"/>
    <dgm:cxn modelId="{751B5F88-2FE3-4CA8-B018-2677863FDD96}" srcId="{225BAED7-CFEA-4615-8191-A56DDBE310A0}" destId="{07DEF046-9F66-4BBE-B0A5-108C10E458FE}" srcOrd="0" destOrd="0" parTransId="{B51E269C-2B7A-4D05-BE0B-8D5A73813AEA}" sibTransId="{202A9DEA-4DCB-4E88-BF7B-DA6DE0BB2062}"/>
    <dgm:cxn modelId="{A4D31F8A-150A-4F7C-A2A8-2942C748972B}" srcId="{AAF38D98-BDA6-4EDF-9D04-B24C81E02598}" destId="{47C3A207-F2E6-43A8-811C-E930BB95FEED}" srcOrd="3" destOrd="0" parTransId="{E4EB6FC3-50A4-4AD0-A0FB-3A80BEF33590}" sibTransId="{4197B88F-37CA-4130-BBDF-D703EDCEF4F3}"/>
    <dgm:cxn modelId="{BD6E2490-F936-4E10-8FD0-C48D122B95B3}" srcId="{225BAED7-CFEA-4615-8191-A56DDBE310A0}" destId="{9A5D0552-723D-4C0A-A854-4A223FEB0E39}" srcOrd="2" destOrd="0" parTransId="{96D23819-35E2-45B0-8670-EDB5EE7B6DCB}" sibTransId="{95AC911C-E42F-4B76-8F96-9DFC9AAC61E3}"/>
    <dgm:cxn modelId="{D3929593-3B2F-4678-BCB5-520A5AE571C4}" type="presOf" srcId="{844B1E5A-92C4-4C71-A4F5-EC638CD71746}" destId="{7EF33407-0E67-47B1-A9A5-11EC23F18693}" srcOrd="0" destOrd="1" presId="urn:microsoft.com/office/officeart/2005/8/layout/vList5"/>
    <dgm:cxn modelId="{2F4867A0-59D7-458E-9001-8E820A68A541}" type="presOf" srcId="{586A5D64-1DC7-4C5C-8BAA-15214F564CB7}" destId="{C416C3A0-997E-405C-AFBC-017A1A53962C}" srcOrd="0" destOrd="0" presId="urn:microsoft.com/office/officeart/2005/8/layout/vList5"/>
    <dgm:cxn modelId="{0B4EBCA7-64D1-4161-B355-DE80140FCFD1}" srcId="{225BAED7-CFEA-4615-8191-A56DDBE310A0}" destId="{F7B395D1-9E08-4A3B-B3AA-D006ED64342C}" srcOrd="1" destOrd="0" parTransId="{7F441586-5EAC-4771-9B03-D6A264CDB63E}" sibTransId="{91F9C875-638F-4046-A2B6-F814CAE623F2}"/>
    <dgm:cxn modelId="{F88A13C5-5ED7-49A9-B87D-6D2DD3A025A9}" type="presOf" srcId="{7D998A22-FF68-4E24-BC0F-299D83C3F145}" destId="{D7CD702D-C4C3-4711-8383-FE9905899F96}" srcOrd="0" destOrd="0" presId="urn:microsoft.com/office/officeart/2005/8/layout/vList5"/>
    <dgm:cxn modelId="{CF68DCC8-5AE2-4E06-ABB1-02389EBF45B8}" type="presOf" srcId="{69AA2F30-52C7-4FD8-A188-AE04912DBD2E}" destId="{7EF33407-0E67-47B1-A9A5-11EC23F18693}" srcOrd="0" destOrd="0" presId="urn:microsoft.com/office/officeart/2005/8/layout/vList5"/>
    <dgm:cxn modelId="{8C3458D3-E3F9-47BA-914B-080B73F1E7D3}" srcId="{AAF38D98-BDA6-4EDF-9D04-B24C81E02598}" destId="{57F48A17-0B11-4152-964D-5863ECD04C51}" srcOrd="2" destOrd="0" parTransId="{3E3E0B67-3150-4165-A1E4-FB5F7CB42D7C}" sibTransId="{70591995-0FB3-493C-875D-BE42972C0714}"/>
    <dgm:cxn modelId="{A3988AD6-87A8-459B-8B39-EAADABE5E739}" type="presOf" srcId="{47C3A207-F2E6-43A8-811C-E930BB95FEED}" destId="{7EF33407-0E67-47B1-A9A5-11EC23F18693}" srcOrd="0" destOrd="3" presId="urn:microsoft.com/office/officeart/2005/8/layout/vList5"/>
    <dgm:cxn modelId="{63CE34E6-4EAE-4BE1-8A29-30E206E50C96}" srcId="{7D998A22-FF68-4E24-BC0F-299D83C3F145}" destId="{9ECB96F8-3631-495D-9045-B61C95090E84}" srcOrd="1" destOrd="0" parTransId="{B84DE08A-1144-4A6D-84AF-6DC9064378D2}" sibTransId="{FD33454F-E4E1-4991-BAB0-723265325240}"/>
    <dgm:cxn modelId="{6E3686EA-BB17-4167-A11B-0DAD6983B293}" type="presOf" srcId="{9A5D0552-723D-4C0A-A854-4A223FEB0E39}" destId="{85FA6E14-6884-436B-BB47-C238A3A71585}" srcOrd="0" destOrd="2" presId="urn:microsoft.com/office/officeart/2005/8/layout/vList5"/>
    <dgm:cxn modelId="{1D5570F3-9F8A-41C6-AEDA-0C110294C17A}" srcId="{7D998A22-FF68-4E24-BC0F-299D83C3F145}" destId="{586A5D64-1DC7-4C5C-8BAA-15214F564CB7}" srcOrd="0" destOrd="0" parTransId="{8AD190EA-008F-4C41-B504-962B9F30D53D}" sibTransId="{BDA40220-B2C2-4698-BF9E-E0470197189E}"/>
    <dgm:cxn modelId="{47E14EF5-6051-4CEB-80FA-85B84F194724}" type="presOf" srcId="{225BAED7-CFEA-4615-8191-A56DDBE310A0}" destId="{3ECB8FB7-386A-48B6-9DA6-81AA28654FE4}" srcOrd="0" destOrd="0" presId="urn:microsoft.com/office/officeart/2005/8/layout/vList5"/>
    <dgm:cxn modelId="{D5538DF9-E5AD-4763-A947-0F4A73C18FF2}" srcId="{49B4123A-D242-4D4C-931F-EF84B57B09B6}" destId="{225BAED7-CFEA-4615-8191-A56DDBE310A0}" srcOrd="0" destOrd="0" parTransId="{2E0C2AEA-8851-4B51-8CAC-E412680AF74D}" sibTransId="{1A07C736-31E6-4D12-9A24-86F0E05BCBE1}"/>
    <dgm:cxn modelId="{6FF35377-91B9-4FB0-9C4E-64AE5CA41B7D}" type="presParOf" srcId="{FEADB11E-1764-4626-B715-1A5401F9235B}" destId="{F24E2309-712C-48CB-B602-295FC9A46500}" srcOrd="0" destOrd="0" presId="urn:microsoft.com/office/officeart/2005/8/layout/vList5"/>
    <dgm:cxn modelId="{5E292016-856F-405B-9B10-C838CE256B0B}" type="presParOf" srcId="{F24E2309-712C-48CB-B602-295FC9A46500}" destId="{3ECB8FB7-386A-48B6-9DA6-81AA28654FE4}" srcOrd="0" destOrd="0" presId="urn:microsoft.com/office/officeart/2005/8/layout/vList5"/>
    <dgm:cxn modelId="{E2AD4F1C-D191-482B-8A24-55D350BE3CAB}" type="presParOf" srcId="{F24E2309-712C-48CB-B602-295FC9A46500}" destId="{85FA6E14-6884-436B-BB47-C238A3A71585}" srcOrd="1" destOrd="0" presId="urn:microsoft.com/office/officeart/2005/8/layout/vList5"/>
    <dgm:cxn modelId="{E56D29BC-BC04-42E9-B9C0-71DD61CC5D6D}" type="presParOf" srcId="{FEADB11E-1764-4626-B715-1A5401F9235B}" destId="{6E79340E-6114-4E53-944E-049167C5D50C}" srcOrd="1" destOrd="0" presId="urn:microsoft.com/office/officeart/2005/8/layout/vList5"/>
    <dgm:cxn modelId="{C6B542DC-9C06-4D95-8138-93A543BBD401}" type="presParOf" srcId="{FEADB11E-1764-4626-B715-1A5401F9235B}" destId="{E44C8C26-2177-4A39-9279-D19A0D07C811}" srcOrd="2" destOrd="0" presId="urn:microsoft.com/office/officeart/2005/8/layout/vList5"/>
    <dgm:cxn modelId="{2A170D6F-6333-4611-82FF-AD1C04BEF362}" type="presParOf" srcId="{E44C8C26-2177-4A39-9279-D19A0D07C811}" destId="{50266A45-6A2F-433C-A12E-368B7D36CF7A}" srcOrd="0" destOrd="0" presId="urn:microsoft.com/office/officeart/2005/8/layout/vList5"/>
    <dgm:cxn modelId="{C24A7866-19E6-4A8A-BD6D-CF41F49DE9CF}" type="presParOf" srcId="{E44C8C26-2177-4A39-9279-D19A0D07C811}" destId="{7EF33407-0E67-47B1-A9A5-11EC23F18693}" srcOrd="1" destOrd="0" presId="urn:microsoft.com/office/officeart/2005/8/layout/vList5"/>
    <dgm:cxn modelId="{152021A2-3AB4-4FCA-A3D8-1BE9341AEA5A}" type="presParOf" srcId="{FEADB11E-1764-4626-B715-1A5401F9235B}" destId="{3957A941-B6DD-4746-BB2D-F508954DBE63}" srcOrd="3" destOrd="0" presId="urn:microsoft.com/office/officeart/2005/8/layout/vList5"/>
    <dgm:cxn modelId="{AF41A355-9E64-4D85-855A-B9039D3BB029}" type="presParOf" srcId="{FEADB11E-1764-4626-B715-1A5401F9235B}" destId="{D6041EAD-7FCE-4838-993D-EBBEB2D0C1C2}" srcOrd="4" destOrd="0" presId="urn:microsoft.com/office/officeart/2005/8/layout/vList5"/>
    <dgm:cxn modelId="{FCA9DAE1-F902-4B0C-9374-C02C7F5E8487}" type="presParOf" srcId="{D6041EAD-7FCE-4838-993D-EBBEB2D0C1C2}" destId="{D7CD702D-C4C3-4711-8383-FE9905899F96}" srcOrd="0" destOrd="0" presId="urn:microsoft.com/office/officeart/2005/8/layout/vList5"/>
    <dgm:cxn modelId="{2C791A64-9237-42B4-BD47-BBB6796AE3A3}" type="presParOf" srcId="{D6041EAD-7FCE-4838-993D-EBBEB2D0C1C2}" destId="{C416C3A0-997E-405C-AFBC-017A1A5396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FCB19-3B56-4F4D-8C14-3ECA478BECF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3A95190-9750-4F04-9C36-98A8503FDF16}">
      <dgm:prSet phldrT="[Text]"/>
      <dgm:spPr/>
      <dgm:t>
        <a:bodyPr/>
        <a:lstStyle/>
        <a:p>
          <a:r>
            <a:rPr lang="en-US" dirty="0"/>
            <a:t>Live Class Options</a:t>
          </a:r>
        </a:p>
        <a:p>
          <a:r>
            <a:rPr lang="en-US" dirty="0"/>
            <a:t>(Good for 5 years)</a:t>
          </a:r>
        </a:p>
      </dgm:t>
    </dgm:pt>
    <dgm:pt modelId="{B1213501-F3DB-4B09-B7E4-1519E04ABBAA}" type="parTrans" cxnId="{F6D909AF-24E8-4B6D-8673-72FE7A32571E}">
      <dgm:prSet/>
      <dgm:spPr/>
      <dgm:t>
        <a:bodyPr/>
        <a:lstStyle/>
        <a:p>
          <a:endParaRPr lang="en-US"/>
        </a:p>
      </dgm:t>
    </dgm:pt>
    <dgm:pt modelId="{766EA786-DA50-45C4-9DAE-54D5C0AD7A55}" type="sibTrans" cxnId="{F6D909AF-24E8-4B6D-8673-72FE7A32571E}">
      <dgm:prSet/>
      <dgm:spPr/>
      <dgm:t>
        <a:bodyPr/>
        <a:lstStyle/>
        <a:p>
          <a:endParaRPr lang="en-US"/>
        </a:p>
      </dgm:t>
    </dgm:pt>
    <dgm:pt modelId="{4BCAA564-39A0-489C-B030-7737B32D3A31}">
      <dgm:prSet phldrT="[Text]"/>
      <dgm:spPr/>
      <dgm:t>
        <a:bodyPr/>
        <a:lstStyle/>
        <a:p>
          <a:r>
            <a:rPr lang="en-US" dirty="0"/>
            <a:t> PGC (3 hours)-everyone must take this for their first class.</a:t>
          </a:r>
        </a:p>
      </dgm:t>
    </dgm:pt>
    <dgm:pt modelId="{08D5C53A-6997-409F-A8B4-0F817B6E6D0D}" type="parTrans" cxnId="{B74C0E38-57BA-4CAF-9FE4-81450E4BD002}">
      <dgm:prSet/>
      <dgm:spPr/>
      <dgm:t>
        <a:bodyPr/>
        <a:lstStyle/>
        <a:p>
          <a:endParaRPr lang="en-US"/>
        </a:p>
      </dgm:t>
    </dgm:pt>
    <dgm:pt modelId="{2E4C2B96-4230-4D3D-8CC6-E879AA90E987}" type="sibTrans" cxnId="{B74C0E38-57BA-4CAF-9FE4-81450E4BD002}">
      <dgm:prSet/>
      <dgm:spPr/>
      <dgm:t>
        <a:bodyPr/>
        <a:lstStyle/>
        <a:p>
          <a:endParaRPr lang="en-US"/>
        </a:p>
      </dgm:t>
    </dgm:pt>
    <dgm:pt modelId="{9D17FB00-CAB5-4F03-BB5B-25416FF29D37}">
      <dgm:prSet phldrT="[Text]"/>
      <dgm:spPr/>
      <dgm:t>
        <a:bodyPr/>
        <a:lstStyle/>
        <a:p>
          <a:r>
            <a:rPr lang="en-US" dirty="0"/>
            <a:t>Online Recertification</a:t>
          </a:r>
        </a:p>
        <a:p>
          <a:r>
            <a:rPr lang="en-US" dirty="0"/>
            <a:t>(Every year)</a:t>
          </a:r>
        </a:p>
      </dgm:t>
    </dgm:pt>
    <dgm:pt modelId="{0E96BA79-3E47-447F-BAEB-B18861ACDC25}" type="parTrans" cxnId="{9DFB2060-F155-4439-B1B0-C53DF4AF8905}">
      <dgm:prSet/>
      <dgm:spPr/>
      <dgm:t>
        <a:bodyPr/>
        <a:lstStyle/>
        <a:p>
          <a:endParaRPr lang="en-US"/>
        </a:p>
      </dgm:t>
    </dgm:pt>
    <dgm:pt modelId="{92807BAF-49B8-4737-B16A-83AE647018FB}" type="sibTrans" cxnId="{9DFB2060-F155-4439-B1B0-C53DF4AF8905}">
      <dgm:prSet/>
      <dgm:spPr/>
      <dgm:t>
        <a:bodyPr/>
        <a:lstStyle/>
        <a:p>
          <a:endParaRPr lang="en-US"/>
        </a:p>
      </dgm:t>
    </dgm:pt>
    <dgm:pt modelId="{2FDDFF89-6D25-4617-B104-679C320A3B90}">
      <dgm:prSet phldrT="[Text]"/>
      <dgm:spPr/>
      <dgm:t>
        <a:bodyPr/>
        <a:lstStyle/>
        <a:p>
          <a:r>
            <a:rPr lang="en-US" dirty="0"/>
            <a:t> Every month: read the bulletin (article) and answer the question at the end.</a:t>
          </a:r>
        </a:p>
      </dgm:t>
    </dgm:pt>
    <dgm:pt modelId="{F402D914-D19F-4584-97B0-917B01844902}" type="parTrans" cxnId="{3747EDBB-50EA-4006-B678-A7E894474091}">
      <dgm:prSet/>
      <dgm:spPr/>
      <dgm:t>
        <a:bodyPr/>
        <a:lstStyle/>
        <a:p>
          <a:endParaRPr lang="en-US"/>
        </a:p>
      </dgm:t>
    </dgm:pt>
    <dgm:pt modelId="{B886E7F3-41A1-486A-8135-4E492799F46D}" type="sibTrans" cxnId="{3747EDBB-50EA-4006-B678-A7E894474091}">
      <dgm:prSet/>
      <dgm:spPr/>
      <dgm:t>
        <a:bodyPr/>
        <a:lstStyle/>
        <a:p>
          <a:endParaRPr lang="en-US"/>
        </a:p>
      </dgm:t>
    </dgm:pt>
    <dgm:pt modelId="{D2FEDF42-4122-4025-9956-249E3E6E9745}">
      <dgm:prSet phldrT="[Text]"/>
      <dgm:spPr/>
      <dgm:t>
        <a:bodyPr/>
        <a:lstStyle/>
        <a:p>
          <a:r>
            <a:rPr lang="en-US" dirty="0"/>
            <a:t> Every year: complete the online module (45 minutes)</a:t>
          </a:r>
        </a:p>
      </dgm:t>
    </dgm:pt>
    <dgm:pt modelId="{5F923D5A-F56F-4C53-8A1E-BF848A407F02}" type="parTrans" cxnId="{98F27BF8-DB81-4E3B-927B-2008219ACE39}">
      <dgm:prSet/>
      <dgm:spPr/>
      <dgm:t>
        <a:bodyPr/>
        <a:lstStyle/>
        <a:p>
          <a:endParaRPr lang="en-US"/>
        </a:p>
      </dgm:t>
    </dgm:pt>
    <dgm:pt modelId="{9F2C0B07-92B1-4991-814D-3F087C3A19CE}" type="sibTrans" cxnId="{98F27BF8-DB81-4E3B-927B-2008219ACE39}">
      <dgm:prSet/>
      <dgm:spPr/>
      <dgm:t>
        <a:bodyPr/>
        <a:lstStyle/>
        <a:p>
          <a:endParaRPr lang="en-US"/>
        </a:p>
      </dgm:t>
    </dgm:pt>
    <dgm:pt modelId="{7AE63905-C3D2-497B-9B7A-6D24E91BC009}">
      <dgm:prSet phldrT="[Text]"/>
      <dgm:spPr/>
      <dgm:t>
        <a:bodyPr/>
        <a:lstStyle/>
        <a:p>
          <a:r>
            <a:rPr lang="en-US" dirty="0"/>
            <a:t> Online module has a certificate</a:t>
          </a:r>
        </a:p>
      </dgm:t>
    </dgm:pt>
    <dgm:pt modelId="{C2CB812B-3229-4D37-9530-38522202E043}" type="parTrans" cxnId="{4F6B816F-D838-4B0D-8EC0-4AFF2513F40B}">
      <dgm:prSet/>
      <dgm:spPr/>
      <dgm:t>
        <a:bodyPr/>
        <a:lstStyle/>
        <a:p>
          <a:endParaRPr lang="en-US"/>
        </a:p>
      </dgm:t>
    </dgm:pt>
    <dgm:pt modelId="{C01F0636-FBD0-46D8-BE5F-51382B287476}" type="sibTrans" cxnId="{4F6B816F-D838-4B0D-8EC0-4AFF2513F40B}">
      <dgm:prSet/>
      <dgm:spPr/>
      <dgm:t>
        <a:bodyPr/>
        <a:lstStyle/>
        <a:p>
          <a:endParaRPr lang="en-US"/>
        </a:p>
      </dgm:t>
    </dgm:pt>
    <dgm:pt modelId="{F1EB221F-47A4-49DE-A6AA-B67759CE329C}">
      <dgm:prSet phldrT="[Text]"/>
      <dgm:spPr/>
      <dgm:t>
        <a:bodyPr/>
        <a:lstStyle/>
        <a:p>
          <a:r>
            <a:rPr lang="en-US" dirty="0"/>
            <a:t> Keeping the Promise Alive (90 minutes)-</a:t>
          </a:r>
          <a:r>
            <a:rPr lang="en-US" b="1" dirty="0"/>
            <a:t>recertification only</a:t>
          </a:r>
        </a:p>
      </dgm:t>
    </dgm:pt>
    <dgm:pt modelId="{5232F892-97EF-41EE-A734-6978AA0FA9A1}" type="parTrans" cxnId="{2D3AE930-0A11-443A-9E72-E4832EE059CD}">
      <dgm:prSet/>
      <dgm:spPr/>
      <dgm:t>
        <a:bodyPr/>
        <a:lstStyle/>
        <a:p>
          <a:endParaRPr lang="en-US"/>
        </a:p>
      </dgm:t>
    </dgm:pt>
    <dgm:pt modelId="{D145A708-8BC8-44B6-9B8A-9899035C585E}" type="sibTrans" cxnId="{2D3AE930-0A11-443A-9E72-E4832EE059CD}">
      <dgm:prSet/>
      <dgm:spPr/>
      <dgm:t>
        <a:bodyPr/>
        <a:lstStyle/>
        <a:p>
          <a:endParaRPr lang="en-US"/>
        </a:p>
      </dgm:t>
    </dgm:pt>
    <dgm:pt modelId="{E323DBE8-9AF2-48FE-BC92-D32DFF25D0E9}">
      <dgm:prSet phldrT="[Text]"/>
      <dgm:spPr/>
      <dgm:t>
        <a:bodyPr/>
        <a:lstStyle/>
        <a:p>
          <a:r>
            <a:rPr lang="en-US" dirty="0"/>
            <a:t> Vulnerable Adults (90 minutes)-</a:t>
          </a:r>
          <a:r>
            <a:rPr lang="en-US" b="1" dirty="0"/>
            <a:t>recertification only</a:t>
          </a:r>
        </a:p>
      </dgm:t>
    </dgm:pt>
    <dgm:pt modelId="{7375B921-AFC3-4C1E-B628-80374DE0AB1F}" type="parTrans" cxnId="{63EAA289-1057-4076-A94C-997338F08CBD}">
      <dgm:prSet/>
      <dgm:spPr/>
      <dgm:t>
        <a:bodyPr/>
        <a:lstStyle/>
        <a:p>
          <a:endParaRPr lang="en-US"/>
        </a:p>
      </dgm:t>
    </dgm:pt>
    <dgm:pt modelId="{EFAC3FF1-0BDE-471E-BA16-6D3908DDF2D5}" type="sibTrans" cxnId="{63EAA289-1057-4076-A94C-997338F08CBD}">
      <dgm:prSet/>
      <dgm:spPr/>
      <dgm:t>
        <a:bodyPr/>
        <a:lstStyle/>
        <a:p>
          <a:endParaRPr lang="en-US"/>
        </a:p>
      </dgm:t>
    </dgm:pt>
    <dgm:pt modelId="{C268ACD9-2C1D-484A-9045-C67C25513444}">
      <dgm:prSet phldrT="[Text]"/>
      <dgm:spPr/>
      <dgm:t>
        <a:bodyPr/>
        <a:lstStyle/>
        <a:p>
          <a:r>
            <a:rPr lang="en-US" dirty="0"/>
            <a:t> Each class has a certificate</a:t>
          </a:r>
        </a:p>
      </dgm:t>
    </dgm:pt>
    <dgm:pt modelId="{B464CAE5-32E4-4C56-ACEF-6E8F15A77134}" type="parTrans" cxnId="{53121D59-9BD4-4095-8EB2-6EEEA74A5802}">
      <dgm:prSet/>
      <dgm:spPr/>
      <dgm:t>
        <a:bodyPr/>
        <a:lstStyle/>
        <a:p>
          <a:endParaRPr lang="en-US"/>
        </a:p>
      </dgm:t>
    </dgm:pt>
    <dgm:pt modelId="{3A1597F1-00AE-434E-AD49-047B63560442}" type="sibTrans" cxnId="{53121D59-9BD4-4095-8EB2-6EEEA74A5802}">
      <dgm:prSet/>
      <dgm:spPr/>
      <dgm:t>
        <a:bodyPr/>
        <a:lstStyle/>
        <a:p>
          <a:endParaRPr lang="en-US"/>
        </a:p>
      </dgm:t>
    </dgm:pt>
    <dgm:pt modelId="{6C2EFE68-F62F-4CAF-A5DC-DB54B80A5BEC}" type="pres">
      <dgm:prSet presAssocID="{A5BFCB19-3B56-4F4D-8C14-3ECA478BECF8}" presName="Name0" presStyleCnt="0">
        <dgm:presLayoutVars>
          <dgm:dir/>
          <dgm:animLvl val="lvl"/>
          <dgm:resizeHandles/>
        </dgm:presLayoutVars>
      </dgm:prSet>
      <dgm:spPr/>
    </dgm:pt>
    <dgm:pt modelId="{A06D81DF-40BD-4E85-9387-7209BCF68AE6}" type="pres">
      <dgm:prSet presAssocID="{93A95190-9750-4F04-9C36-98A8503FDF16}" presName="linNode" presStyleCnt="0"/>
      <dgm:spPr/>
    </dgm:pt>
    <dgm:pt modelId="{3E5DCB7B-F996-4024-A538-999EEF777BEE}" type="pres">
      <dgm:prSet presAssocID="{93A95190-9750-4F04-9C36-98A8503FDF16}" presName="parentShp" presStyleLbl="node1" presStyleIdx="0" presStyleCnt="2">
        <dgm:presLayoutVars>
          <dgm:bulletEnabled val="1"/>
        </dgm:presLayoutVars>
      </dgm:prSet>
      <dgm:spPr/>
    </dgm:pt>
    <dgm:pt modelId="{8E08FEC8-8C1E-4267-AF05-77297D94E7D3}" type="pres">
      <dgm:prSet presAssocID="{93A95190-9750-4F04-9C36-98A8503FDF16}" presName="childShp" presStyleLbl="bgAccFollowNode1" presStyleIdx="0" presStyleCnt="2">
        <dgm:presLayoutVars>
          <dgm:bulletEnabled val="1"/>
        </dgm:presLayoutVars>
      </dgm:prSet>
      <dgm:spPr/>
    </dgm:pt>
    <dgm:pt modelId="{EEAE1BB4-0941-4BB3-BBC3-0C4A6C069A45}" type="pres">
      <dgm:prSet presAssocID="{766EA786-DA50-45C4-9DAE-54D5C0AD7A55}" presName="spacing" presStyleCnt="0"/>
      <dgm:spPr/>
    </dgm:pt>
    <dgm:pt modelId="{AB406628-D35E-4ED5-9F26-48C821E653A0}" type="pres">
      <dgm:prSet presAssocID="{9D17FB00-CAB5-4F03-BB5B-25416FF29D37}" presName="linNode" presStyleCnt="0"/>
      <dgm:spPr/>
    </dgm:pt>
    <dgm:pt modelId="{76EDA568-7585-4602-A554-94537E100EA3}" type="pres">
      <dgm:prSet presAssocID="{9D17FB00-CAB5-4F03-BB5B-25416FF29D37}" presName="parentShp" presStyleLbl="node1" presStyleIdx="1" presStyleCnt="2">
        <dgm:presLayoutVars>
          <dgm:bulletEnabled val="1"/>
        </dgm:presLayoutVars>
      </dgm:prSet>
      <dgm:spPr/>
    </dgm:pt>
    <dgm:pt modelId="{455004DE-190E-4A8E-8947-3D73EBCFB623}" type="pres">
      <dgm:prSet presAssocID="{9D17FB00-CAB5-4F03-BB5B-25416FF29D37}" presName="childShp" presStyleLbl="bgAccFollowNode1" presStyleIdx="1" presStyleCnt="2">
        <dgm:presLayoutVars>
          <dgm:bulletEnabled val="1"/>
        </dgm:presLayoutVars>
      </dgm:prSet>
      <dgm:spPr/>
    </dgm:pt>
  </dgm:ptLst>
  <dgm:cxnLst>
    <dgm:cxn modelId="{4D3EA200-4F97-4F76-AD73-387A726E8145}" type="presOf" srcId="{C268ACD9-2C1D-484A-9045-C67C25513444}" destId="{8E08FEC8-8C1E-4267-AF05-77297D94E7D3}" srcOrd="0" destOrd="3" presId="urn:microsoft.com/office/officeart/2005/8/layout/vList6"/>
    <dgm:cxn modelId="{46177E02-9A53-40CD-8401-027CA4605A0D}" type="presOf" srcId="{D2FEDF42-4122-4025-9956-249E3E6E9745}" destId="{455004DE-190E-4A8E-8947-3D73EBCFB623}" srcOrd="0" destOrd="1" presId="urn:microsoft.com/office/officeart/2005/8/layout/vList6"/>
    <dgm:cxn modelId="{97F39107-3DE8-4A18-B31D-C9050E6A10D7}" type="presOf" srcId="{A5BFCB19-3B56-4F4D-8C14-3ECA478BECF8}" destId="{6C2EFE68-F62F-4CAF-A5DC-DB54B80A5BEC}" srcOrd="0" destOrd="0" presId="urn:microsoft.com/office/officeart/2005/8/layout/vList6"/>
    <dgm:cxn modelId="{2D3AE930-0A11-443A-9E72-E4832EE059CD}" srcId="{93A95190-9750-4F04-9C36-98A8503FDF16}" destId="{F1EB221F-47A4-49DE-A6AA-B67759CE329C}" srcOrd="1" destOrd="0" parTransId="{5232F892-97EF-41EE-A734-6978AA0FA9A1}" sibTransId="{D145A708-8BC8-44B6-9B8A-9899035C585E}"/>
    <dgm:cxn modelId="{B74C0E38-57BA-4CAF-9FE4-81450E4BD002}" srcId="{93A95190-9750-4F04-9C36-98A8503FDF16}" destId="{4BCAA564-39A0-489C-B030-7737B32D3A31}" srcOrd="0" destOrd="0" parTransId="{08D5C53A-6997-409F-A8B4-0F817B6E6D0D}" sibTransId="{2E4C2B96-4230-4D3D-8CC6-E879AA90E987}"/>
    <dgm:cxn modelId="{1AA3EA39-1DE7-47BF-AAC0-6901C0791C6E}" type="presOf" srcId="{7AE63905-C3D2-497B-9B7A-6D24E91BC009}" destId="{455004DE-190E-4A8E-8947-3D73EBCFB623}" srcOrd="0" destOrd="2" presId="urn:microsoft.com/office/officeart/2005/8/layout/vList6"/>
    <dgm:cxn modelId="{9DFB2060-F155-4439-B1B0-C53DF4AF8905}" srcId="{A5BFCB19-3B56-4F4D-8C14-3ECA478BECF8}" destId="{9D17FB00-CAB5-4F03-BB5B-25416FF29D37}" srcOrd="1" destOrd="0" parTransId="{0E96BA79-3E47-447F-BAEB-B18861ACDC25}" sibTransId="{92807BAF-49B8-4737-B16A-83AE647018FB}"/>
    <dgm:cxn modelId="{B9199C43-1538-4E35-BA47-0474CCCE4547}" type="presOf" srcId="{9D17FB00-CAB5-4F03-BB5B-25416FF29D37}" destId="{76EDA568-7585-4602-A554-94537E100EA3}" srcOrd="0" destOrd="0" presId="urn:microsoft.com/office/officeart/2005/8/layout/vList6"/>
    <dgm:cxn modelId="{23146D66-43FA-48A1-886C-AD25E9AB14BB}" type="presOf" srcId="{4BCAA564-39A0-489C-B030-7737B32D3A31}" destId="{8E08FEC8-8C1E-4267-AF05-77297D94E7D3}" srcOrd="0" destOrd="0" presId="urn:microsoft.com/office/officeart/2005/8/layout/vList6"/>
    <dgm:cxn modelId="{4F6B816F-D838-4B0D-8EC0-4AFF2513F40B}" srcId="{9D17FB00-CAB5-4F03-BB5B-25416FF29D37}" destId="{7AE63905-C3D2-497B-9B7A-6D24E91BC009}" srcOrd="2" destOrd="0" parTransId="{C2CB812B-3229-4D37-9530-38522202E043}" sibTransId="{C01F0636-FBD0-46D8-BE5F-51382B287476}"/>
    <dgm:cxn modelId="{53121D59-9BD4-4095-8EB2-6EEEA74A5802}" srcId="{93A95190-9750-4F04-9C36-98A8503FDF16}" destId="{C268ACD9-2C1D-484A-9045-C67C25513444}" srcOrd="3" destOrd="0" parTransId="{B464CAE5-32E4-4C56-ACEF-6E8F15A77134}" sibTransId="{3A1597F1-00AE-434E-AD49-047B63560442}"/>
    <dgm:cxn modelId="{63EAA289-1057-4076-A94C-997338F08CBD}" srcId="{93A95190-9750-4F04-9C36-98A8503FDF16}" destId="{E323DBE8-9AF2-48FE-BC92-D32DFF25D0E9}" srcOrd="2" destOrd="0" parTransId="{7375B921-AFC3-4C1E-B628-80374DE0AB1F}" sibTransId="{EFAC3FF1-0BDE-471E-BA16-6D3908DDF2D5}"/>
    <dgm:cxn modelId="{E318C199-924A-49F4-84CD-9EEDE81C2610}" type="presOf" srcId="{93A95190-9750-4F04-9C36-98A8503FDF16}" destId="{3E5DCB7B-F996-4024-A538-999EEF777BEE}" srcOrd="0" destOrd="0" presId="urn:microsoft.com/office/officeart/2005/8/layout/vList6"/>
    <dgm:cxn modelId="{E14D249B-9F01-4C2E-87E9-7FB8586793CA}" type="presOf" srcId="{F1EB221F-47A4-49DE-A6AA-B67759CE329C}" destId="{8E08FEC8-8C1E-4267-AF05-77297D94E7D3}" srcOrd="0" destOrd="1" presId="urn:microsoft.com/office/officeart/2005/8/layout/vList6"/>
    <dgm:cxn modelId="{F6D909AF-24E8-4B6D-8673-72FE7A32571E}" srcId="{A5BFCB19-3B56-4F4D-8C14-3ECA478BECF8}" destId="{93A95190-9750-4F04-9C36-98A8503FDF16}" srcOrd="0" destOrd="0" parTransId="{B1213501-F3DB-4B09-B7E4-1519E04ABBAA}" sibTransId="{766EA786-DA50-45C4-9DAE-54D5C0AD7A55}"/>
    <dgm:cxn modelId="{B2487BBB-0C53-4422-8694-44C96819E80A}" type="presOf" srcId="{E323DBE8-9AF2-48FE-BC92-D32DFF25D0E9}" destId="{8E08FEC8-8C1E-4267-AF05-77297D94E7D3}" srcOrd="0" destOrd="2" presId="urn:microsoft.com/office/officeart/2005/8/layout/vList6"/>
    <dgm:cxn modelId="{3747EDBB-50EA-4006-B678-A7E894474091}" srcId="{9D17FB00-CAB5-4F03-BB5B-25416FF29D37}" destId="{2FDDFF89-6D25-4617-B104-679C320A3B90}" srcOrd="0" destOrd="0" parTransId="{F402D914-D19F-4584-97B0-917B01844902}" sibTransId="{B886E7F3-41A1-486A-8135-4E492799F46D}"/>
    <dgm:cxn modelId="{313677CA-D7A7-4A60-AA37-9F1DBEC25D35}" type="presOf" srcId="{2FDDFF89-6D25-4617-B104-679C320A3B90}" destId="{455004DE-190E-4A8E-8947-3D73EBCFB623}" srcOrd="0" destOrd="0" presId="urn:microsoft.com/office/officeart/2005/8/layout/vList6"/>
    <dgm:cxn modelId="{98F27BF8-DB81-4E3B-927B-2008219ACE39}" srcId="{9D17FB00-CAB5-4F03-BB5B-25416FF29D37}" destId="{D2FEDF42-4122-4025-9956-249E3E6E9745}" srcOrd="1" destOrd="0" parTransId="{5F923D5A-F56F-4C53-8A1E-BF848A407F02}" sibTransId="{9F2C0B07-92B1-4991-814D-3F087C3A19CE}"/>
    <dgm:cxn modelId="{B200A918-5889-4AA3-A135-5BD4D17F9AED}" type="presParOf" srcId="{6C2EFE68-F62F-4CAF-A5DC-DB54B80A5BEC}" destId="{A06D81DF-40BD-4E85-9387-7209BCF68AE6}" srcOrd="0" destOrd="0" presId="urn:microsoft.com/office/officeart/2005/8/layout/vList6"/>
    <dgm:cxn modelId="{703C6B40-95CB-43E9-8AF0-C7A0C6176387}" type="presParOf" srcId="{A06D81DF-40BD-4E85-9387-7209BCF68AE6}" destId="{3E5DCB7B-F996-4024-A538-999EEF777BEE}" srcOrd="0" destOrd="0" presId="urn:microsoft.com/office/officeart/2005/8/layout/vList6"/>
    <dgm:cxn modelId="{AB93732F-B675-4188-B734-FE276AF15A77}" type="presParOf" srcId="{A06D81DF-40BD-4E85-9387-7209BCF68AE6}" destId="{8E08FEC8-8C1E-4267-AF05-77297D94E7D3}" srcOrd="1" destOrd="0" presId="urn:microsoft.com/office/officeart/2005/8/layout/vList6"/>
    <dgm:cxn modelId="{EBF904D3-EAB4-4FED-ACF7-4EADCCE5B676}" type="presParOf" srcId="{6C2EFE68-F62F-4CAF-A5DC-DB54B80A5BEC}" destId="{EEAE1BB4-0941-4BB3-BBC3-0C4A6C069A45}" srcOrd="1" destOrd="0" presId="urn:microsoft.com/office/officeart/2005/8/layout/vList6"/>
    <dgm:cxn modelId="{9F113788-C148-4CA0-AE6D-834CE47BB2DE}" type="presParOf" srcId="{6C2EFE68-F62F-4CAF-A5DC-DB54B80A5BEC}" destId="{AB406628-D35E-4ED5-9F26-48C821E653A0}" srcOrd="2" destOrd="0" presId="urn:microsoft.com/office/officeart/2005/8/layout/vList6"/>
    <dgm:cxn modelId="{293EAFAC-6BEF-480A-81DB-F8A6AD3F3420}" type="presParOf" srcId="{AB406628-D35E-4ED5-9F26-48C821E653A0}" destId="{76EDA568-7585-4602-A554-94537E100EA3}" srcOrd="0" destOrd="0" presId="urn:microsoft.com/office/officeart/2005/8/layout/vList6"/>
    <dgm:cxn modelId="{13000BEC-32EA-4E69-A657-DD72602173A4}" type="presParOf" srcId="{AB406628-D35E-4ED5-9F26-48C821E653A0}" destId="{455004DE-190E-4A8E-8947-3D73EBCFB62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7D88CC-1D1A-4070-87B4-48D77BFCE3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093FB9-DA04-4641-8693-2E0639294581}">
      <dgm:prSet phldrT="[Text]"/>
      <dgm:spPr/>
      <dgm:t>
        <a:bodyPr/>
        <a:lstStyle/>
        <a:p>
          <a:r>
            <a:rPr lang="en-US" dirty="0"/>
            <a:t>New User sign up</a:t>
          </a:r>
        </a:p>
      </dgm:t>
    </dgm:pt>
    <dgm:pt modelId="{B973130E-A911-48E3-85A1-76EBB9A50CD6}" type="parTrans" cxnId="{D845579D-D670-4431-81D0-E54832AE902E}">
      <dgm:prSet/>
      <dgm:spPr/>
      <dgm:t>
        <a:bodyPr/>
        <a:lstStyle/>
        <a:p>
          <a:endParaRPr lang="en-US"/>
        </a:p>
      </dgm:t>
    </dgm:pt>
    <dgm:pt modelId="{63A7A3EC-501D-40FF-8540-4387FDAD7668}" type="sibTrans" cxnId="{D845579D-D670-4431-81D0-E54832AE902E}">
      <dgm:prSet/>
      <dgm:spPr/>
      <dgm:t>
        <a:bodyPr/>
        <a:lstStyle/>
        <a:p>
          <a:endParaRPr lang="en-US"/>
        </a:p>
      </dgm:t>
    </dgm:pt>
    <dgm:pt modelId="{20025CEF-F2B3-4900-9B6E-A3A4A3B44FCC}">
      <dgm:prSet phldrT="[Text]" custT="1"/>
      <dgm:spPr/>
      <dgm:t>
        <a:bodyPr/>
        <a:lstStyle/>
        <a:p>
          <a:pPr>
            <a:buFontTx/>
            <a:buNone/>
          </a:pPr>
          <a:r>
            <a:rPr lang="en-US" sz="1600" dirty="0"/>
            <a:t>Every employee and school volunteer will create an account in Virtus to sign up for a PGC class. The account stays with them and will be used to sign up for recertification classes and/or complete online recertification requirements.</a:t>
          </a:r>
        </a:p>
      </dgm:t>
    </dgm:pt>
    <dgm:pt modelId="{6D0C4B73-A2EC-4EC3-95EF-926C4C542D5A}" type="parTrans" cxnId="{D95EBD06-EBCA-44D6-BF57-B7083F6759D9}">
      <dgm:prSet/>
      <dgm:spPr/>
      <dgm:t>
        <a:bodyPr/>
        <a:lstStyle/>
        <a:p>
          <a:endParaRPr lang="en-US"/>
        </a:p>
      </dgm:t>
    </dgm:pt>
    <dgm:pt modelId="{B0CF250A-417A-4D7F-92AB-E9D2EFDA4C9F}" type="sibTrans" cxnId="{D95EBD06-EBCA-44D6-BF57-B7083F6759D9}">
      <dgm:prSet/>
      <dgm:spPr/>
      <dgm:t>
        <a:bodyPr/>
        <a:lstStyle/>
        <a:p>
          <a:endParaRPr lang="en-US"/>
        </a:p>
      </dgm:t>
    </dgm:pt>
    <dgm:pt modelId="{04314ED8-682A-4BAF-A99B-1F3A3F5AE62E}">
      <dgm:prSet phldrT="[Text]"/>
      <dgm:spPr/>
      <dgm:t>
        <a:bodyPr/>
        <a:lstStyle/>
        <a:p>
          <a:r>
            <a:rPr lang="en-US" dirty="0"/>
            <a:t>Database</a:t>
          </a:r>
        </a:p>
      </dgm:t>
    </dgm:pt>
    <dgm:pt modelId="{9EE4EE3C-CE5E-4267-9FF9-B4538EF572EA}" type="parTrans" cxnId="{425F600F-9852-4DC1-8CF9-5E00995D2345}">
      <dgm:prSet/>
      <dgm:spPr/>
      <dgm:t>
        <a:bodyPr/>
        <a:lstStyle/>
        <a:p>
          <a:endParaRPr lang="en-US"/>
        </a:p>
      </dgm:t>
    </dgm:pt>
    <dgm:pt modelId="{6A538729-344C-4144-AC4C-2C59BAF47A17}" type="sibTrans" cxnId="{425F600F-9852-4DC1-8CF9-5E00995D2345}">
      <dgm:prSet/>
      <dgm:spPr/>
      <dgm:t>
        <a:bodyPr/>
        <a:lstStyle/>
        <a:p>
          <a:endParaRPr lang="en-US"/>
        </a:p>
      </dgm:t>
    </dgm:pt>
    <dgm:pt modelId="{7D857127-B36D-4056-80E7-AA585CC44661}">
      <dgm:prSet phldrT="[Text]" custT="1"/>
      <dgm:spPr/>
      <dgm:t>
        <a:bodyPr/>
        <a:lstStyle/>
        <a:p>
          <a:pPr>
            <a:buFontTx/>
            <a:buNone/>
          </a:pPr>
          <a:r>
            <a:rPr lang="en-US" sz="1800" dirty="0"/>
            <a:t>You can run monthly reports to review compliance, as well as determine that all active users are represented, and inactive or deceased users are not in the active user list</a:t>
          </a:r>
        </a:p>
      </dgm:t>
    </dgm:pt>
    <dgm:pt modelId="{D7DCB6AA-5B8B-44A3-870A-08CF850FD44A}" type="parTrans" cxnId="{305FE05E-3237-4BBD-9A44-75B4DBE66C2A}">
      <dgm:prSet/>
      <dgm:spPr/>
      <dgm:t>
        <a:bodyPr/>
        <a:lstStyle/>
        <a:p>
          <a:endParaRPr lang="en-US"/>
        </a:p>
      </dgm:t>
    </dgm:pt>
    <dgm:pt modelId="{F454BE99-BD79-4AFC-867B-EDA4E436AA1E}" type="sibTrans" cxnId="{305FE05E-3237-4BBD-9A44-75B4DBE66C2A}">
      <dgm:prSet/>
      <dgm:spPr/>
      <dgm:t>
        <a:bodyPr/>
        <a:lstStyle/>
        <a:p>
          <a:endParaRPr lang="en-US"/>
        </a:p>
      </dgm:t>
    </dgm:pt>
    <dgm:pt modelId="{D9960284-B951-42D1-B3E2-27DFABB719FE}" type="pres">
      <dgm:prSet presAssocID="{C57D88CC-1D1A-4070-87B4-48D77BFCE3A7}" presName="linear" presStyleCnt="0">
        <dgm:presLayoutVars>
          <dgm:animLvl val="lvl"/>
          <dgm:resizeHandles val="exact"/>
        </dgm:presLayoutVars>
      </dgm:prSet>
      <dgm:spPr/>
    </dgm:pt>
    <dgm:pt modelId="{AC46D524-E89A-4B19-9916-9C39DE4540DE}" type="pres">
      <dgm:prSet presAssocID="{37093FB9-DA04-4641-8693-2E0639294581}" presName="parentText" presStyleLbl="node1" presStyleIdx="0" presStyleCnt="2">
        <dgm:presLayoutVars>
          <dgm:chMax val="0"/>
          <dgm:bulletEnabled val="1"/>
        </dgm:presLayoutVars>
      </dgm:prSet>
      <dgm:spPr/>
    </dgm:pt>
    <dgm:pt modelId="{3C0F2219-4D32-4FE8-BFC4-8F6F1DB55C0A}" type="pres">
      <dgm:prSet presAssocID="{37093FB9-DA04-4641-8693-2E0639294581}" presName="childText" presStyleLbl="revTx" presStyleIdx="0" presStyleCnt="2">
        <dgm:presLayoutVars>
          <dgm:bulletEnabled val="1"/>
        </dgm:presLayoutVars>
      </dgm:prSet>
      <dgm:spPr/>
    </dgm:pt>
    <dgm:pt modelId="{A9B75CB6-BAE5-431B-805A-929DCF9831ED}" type="pres">
      <dgm:prSet presAssocID="{04314ED8-682A-4BAF-A99B-1F3A3F5AE62E}" presName="parentText" presStyleLbl="node1" presStyleIdx="1" presStyleCnt="2">
        <dgm:presLayoutVars>
          <dgm:chMax val="0"/>
          <dgm:bulletEnabled val="1"/>
        </dgm:presLayoutVars>
      </dgm:prSet>
      <dgm:spPr/>
    </dgm:pt>
    <dgm:pt modelId="{3525C3AC-4E99-4619-ABD8-A042D5A2D153}" type="pres">
      <dgm:prSet presAssocID="{04314ED8-682A-4BAF-A99B-1F3A3F5AE62E}" presName="childText" presStyleLbl="revTx" presStyleIdx="1" presStyleCnt="2">
        <dgm:presLayoutVars>
          <dgm:bulletEnabled val="1"/>
        </dgm:presLayoutVars>
      </dgm:prSet>
      <dgm:spPr/>
    </dgm:pt>
  </dgm:ptLst>
  <dgm:cxnLst>
    <dgm:cxn modelId="{D95EBD06-EBCA-44D6-BF57-B7083F6759D9}" srcId="{37093FB9-DA04-4641-8693-2E0639294581}" destId="{20025CEF-F2B3-4900-9B6E-A3A4A3B44FCC}" srcOrd="0" destOrd="0" parTransId="{6D0C4B73-A2EC-4EC3-95EF-926C4C542D5A}" sibTransId="{B0CF250A-417A-4D7F-92AB-E9D2EFDA4C9F}"/>
    <dgm:cxn modelId="{425F600F-9852-4DC1-8CF9-5E00995D2345}" srcId="{C57D88CC-1D1A-4070-87B4-48D77BFCE3A7}" destId="{04314ED8-682A-4BAF-A99B-1F3A3F5AE62E}" srcOrd="1" destOrd="0" parTransId="{9EE4EE3C-CE5E-4267-9FF9-B4538EF572EA}" sibTransId="{6A538729-344C-4144-AC4C-2C59BAF47A17}"/>
    <dgm:cxn modelId="{71F4EE32-1A27-4CD1-86DA-EC03C417D0C9}" type="presOf" srcId="{04314ED8-682A-4BAF-A99B-1F3A3F5AE62E}" destId="{A9B75CB6-BAE5-431B-805A-929DCF9831ED}" srcOrd="0" destOrd="0" presId="urn:microsoft.com/office/officeart/2005/8/layout/vList2"/>
    <dgm:cxn modelId="{B24E2A5E-AB54-491D-BA19-19D53DA71AAC}" type="presOf" srcId="{37093FB9-DA04-4641-8693-2E0639294581}" destId="{AC46D524-E89A-4B19-9916-9C39DE4540DE}" srcOrd="0" destOrd="0" presId="urn:microsoft.com/office/officeart/2005/8/layout/vList2"/>
    <dgm:cxn modelId="{305FE05E-3237-4BBD-9A44-75B4DBE66C2A}" srcId="{04314ED8-682A-4BAF-A99B-1F3A3F5AE62E}" destId="{7D857127-B36D-4056-80E7-AA585CC44661}" srcOrd="0" destOrd="0" parTransId="{D7DCB6AA-5B8B-44A3-870A-08CF850FD44A}" sibTransId="{F454BE99-BD79-4AFC-867B-EDA4E436AA1E}"/>
    <dgm:cxn modelId="{4A490E87-1C54-4B9F-87AD-1388829AF1F2}" type="presOf" srcId="{C57D88CC-1D1A-4070-87B4-48D77BFCE3A7}" destId="{D9960284-B951-42D1-B3E2-27DFABB719FE}" srcOrd="0" destOrd="0" presId="urn:microsoft.com/office/officeart/2005/8/layout/vList2"/>
    <dgm:cxn modelId="{D845579D-D670-4431-81D0-E54832AE902E}" srcId="{C57D88CC-1D1A-4070-87B4-48D77BFCE3A7}" destId="{37093FB9-DA04-4641-8693-2E0639294581}" srcOrd="0" destOrd="0" parTransId="{B973130E-A911-48E3-85A1-76EBB9A50CD6}" sibTransId="{63A7A3EC-501D-40FF-8540-4387FDAD7668}"/>
    <dgm:cxn modelId="{E1EA67BE-336F-4E4F-AADA-9196D622B90A}" type="presOf" srcId="{20025CEF-F2B3-4900-9B6E-A3A4A3B44FCC}" destId="{3C0F2219-4D32-4FE8-BFC4-8F6F1DB55C0A}" srcOrd="0" destOrd="0" presId="urn:microsoft.com/office/officeart/2005/8/layout/vList2"/>
    <dgm:cxn modelId="{67633FDB-E639-4A6A-AF3D-AD1FEF0A8AA6}" type="presOf" srcId="{7D857127-B36D-4056-80E7-AA585CC44661}" destId="{3525C3AC-4E99-4619-ABD8-A042D5A2D153}" srcOrd="0" destOrd="0" presId="urn:microsoft.com/office/officeart/2005/8/layout/vList2"/>
    <dgm:cxn modelId="{C84A2E5B-2F4C-4346-98C6-082D1CA91FA0}" type="presParOf" srcId="{D9960284-B951-42D1-B3E2-27DFABB719FE}" destId="{AC46D524-E89A-4B19-9916-9C39DE4540DE}" srcOrd="0" destOrd="0" presId="urn:microsoft.com/office/officeart/2005/8/layout/vList2"/>
    <dgm:cxn modelId="{91415A04-3907-4907-BD27-09C851757776}" type="presParOf" srcId="{D9960284-B951-42D1-B3E2-27DFABB719FE}" destId="{3C0F2219-4D32-4FE8-BFC4-8F6F1DB55C0A}" srcOrd="1" destOrd="0" presId="urn:microsoft.com/office/officeart/2005/8/layout/vList2"/>
    <dgm:cxn modelId="{4087262F-A76C-426D-A24E-F0A94821D84A}" type="presParOf" srcId="{D9960284-B951-42D1-B3E2-27DFABB719FE}" destId="{A9B75CB6-BAE5-431B-805A-929DCF9831ED}" srcOrd="2" destOrd="0" presId="urn:microsoft.com/office/officeart/2005/8/layout/vList2"/>
    <dgm:cxn modelId="{12835D1C-DCDA-4C9C-A6BF-7F4EB558CDAF}" type="presParOf" srcId="{D9960284-B951-42D1-B3E2-27DFABB719FE}" destId="{3525C3AC-4E99-4619-ABD8-A042D5A2D15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0FA45B-4F1B-4301-BDDD-0DC3FFAD21E1}" type="doc">
      <dgm:prSet loTypeId="urn:microsoft.com/office/officeart/2005/8/layout/process4" loCatId="process" qsTypeId="urn:microsoft.com/office/officeart/2005/8/quickstyle/simple4" qsCatId="simple" csTypeId="urn:microsoft.com/office/officeart/2005/8/colors/accent3_2" csCatId="accent3" phldr="1"/>
      <dgm:spPr/>
      <dgm:t>
        <a:bodyPr/>
        <a:lstStyle/>
        <a:p>
          <a:endParaRPr lang="en-US"/>
        </a:p>
      </dgm:t>
    </dgm:pt>
    <dgm:pt modelId="{E0C66040-E286-4708-955D-30A1E8ECD9F7}">
      <dgm:prSet/>
      <dgm:spPr/>
      <dgm:t>
        <a:bodyPr/>
        <a:lstStyle/>
        <a:p>
          <a:r>
            <a:rPr lang="en-US" dirty="0">
              <a:solidFill>
                <a:schemeClr val="tx1"/>
              </a:solidFill>
            </a:rPr>
            <a:t>“Pending” means that they enrolled in Virtus to attend PGC, but never had their enrollment approved because:</a:t>
          </a:r>
        </a:p>
      </dgm:t>
    </dgm:pt>
    <dgm:pt modelId="{81E8B28D-6D7F-4CA4-BC10-E66699ECEB60}" type="parTrans" cxnId="{F82CD56B-256F-4E1C-875F-436299A98ABB}">
      <dgm:prSet/>
      <dgm:spPr/>
      <dgm:t>
        <a:bodyPr/>
        <a:lstStyle/>
        <a:p>
          <a:endParaRPr lang="en-US"/>
        </a:p>
      </dgm:t>
    </dgm:pt>
    <dgm:pt modelId="{07CE3F5A-51EA-4437-9A59-0ACC744899B7}" type="sibTrans" cxnId="{F82CD56B-256F-4E1C-875F-436299A98ABB}">
      <dgm:prSet/>
      <dgm:spPr/>
      <dgm:t>
        <a:bodyPr/>
        <a:lstStyle/>
        <a:p>
          <a:endParaRPr lang="en-US"/>
        </a:p>
      </dgm:t>
    </dgm:pt>
    <dgm:pt modelId="{AE7C7281-FB1B-4719-8CAC-FFA933A2344B}">
      <dgm:prSet/>
      <dgm:spPr/>
      <dgm:t>
        <a:bodyPr/>
        <a:lstStyle/>
        <a:p>
          <a:r>
            <a:rPr lang="en-US" dirty="0"/>
            <a:t>They didn’t show up for the class</a:t>
          </a:r>
        </a:p>
      </dgm:t>
    </dgm:pt>
    <dgm:pt modelId="{376D4557-7B2B-4E01-A532-524C922E606D}" type="parTrans" cxnId="{0A712732-9E77-46B1-869D-70E518F1001F}">
      <dgm:prSet/>
      <dgm:spPr/>
      <dgm:t>
        <a:bodyPr/>
        <a:lstStyle/>
        <a:p>
          <a:endParaRPr lang="en-US"/>
        </a:p>
      </dgm:t>
    </dgm:pt>
    <dgm:pt modelId="{B84C3691-9052-43FF-B65E-3646445C855A}" type="sibTrans" cxnId="{0A712732-9E77-46B1-869D-70E518F1001F}">
      <dgm:prSet/>
      <dgm:spPr/>
      <dgm:t>
        <a:bodyPr/>
        <a:lstStyle/>
        <a:p>
          <a:endParaRPr lang="en-US"/>
        </a:p>
      </dgm:t>
    </dgm:pt>
    <dgm:pt modelId="{E3474224-C038-44F3-98C9-5DE5CCF45683}">
      <dgm:prSet/>
      <dgm:spPr/>
      <dgm:t>
        <a:bodyPr/>
        <a:lstStyle/>
        <a:p>
          <a:r>
            <a:rPr lang="en-US" dirty="0"/>
            <a:t>The sign in sheet never made it to the Archdiocese</a:t>
          </a:r>
        </a:p>
      </dgm:t>
    </dgm:pt>
    <dgm:pt modelId="{E2DD5742-E2D4-4E84-9297-0E326D1D2FD8}" type="parTrans" cxnId="{0781DECB-0AD1-4CC1-A905-347706B26EBF}">
      <dgm:prSet/>
      <dgm:spPr/>
      <dgm:t>
        <a:bodyPr/>
        <a:lstStyle/>
        <a:p>
          <a:endParaRPr lang="en-US"/>
        </a:p>
      </dgm:t>
    </dgm:pt>
    <dgm:pt modelId="{22B02953-63DF-4131-B31D-2135392FB95E}" type="sibTrans" cxnId="{0781DECB-0AD1-4CC1-A905-347706B26EBF}">
      <dgm:prSet/>
      <dgm:spPr/>
      <dgm:t>
        <a:bodyPr/>
        <a:lstStyle/>
        <a:p>
          <a:endParaRPr lang="en-US"/>
        </a:p>
      </dgm:t>
    </dgm:pt>
    <dgm:pt modelId="{9A3C0877-AD94-4AB2-B74D-60807E492F2B}">
      <dgm:prSet/>
      <dgm:spPr/>
      <dgm:t>
        <a:bodyPr/>
        <a:lstStyle/>
        <a:p>
          <a:r>
            <a:rPr lang="en-US" dirty="0"/>
            <a:t>The class hasn’t happened yet</a:t>
          </a:r>
        </a:p>
      </dgm:t>
    </dgm:pt>
    <dgm:pt modelId="{6B15F075-0B6F-4AA5-894D-47424DBFB5E9}" type="parTrans" cxnId="{FEDF84EC-5B0E-47EF-A512-E54C0EA049EA}">
      <dgm:prSet/>
      <dgm:spPr/>
      <dgm:t>
        <a:bodyPr/>
        <a:lstStyle/>
        <a:p>
          <a:endParaRPr lang="en-US"/>
        </a:p>
      </dgm:t>
    </dgm:pt>
    <dgm:pt modelId="{8707A757-2B18-4BF1-B869-080F6931D865}" type="sibTrans" cxnId="{FEDF84EC-5B0E-47EF-A512-E54C0EA049EA}">
      <dgm:prSet/>
      <dgm:spPr/>
      <dgm:t>
        <a:bodyPr/>
        <a:lstStyle/>
        <a:p>
          <a:endParaRPr lang="en-US"/>
        </a:p>
      </dgm:t>
    </dgm:pt>
    <dgm:pt modelId="{6337EAF7-027C-4157-AF09-82FF4D589304}">
      <dgm:prSet/>
      <dgm:spPr/>
      <dgm:t>
        <a:bodyPr/>
        <a:lstStyle/>
        <a:p>
          <a:r>
            <a:rPr lang="en-US" dirty="0"/>
            <a:t>They walked into class and enrolled later, and didn’t let OCYP know they had done that</a:t>
          </a:r>
        </a:p>
      </dgm:t>
    </dgm:pt>
    <dgm:pt modelId="{9006C654-C357-463D-8D8A-3B1F091B78C2}" type="parTrans" cxnId="{6187B25A-8E07-43E8-A4DC-2FB68E9DEB87}">
      <dgm:prSet/>
      <dgm:spPr/>
      <dgm:t>
        <a:bodyPr/>
        <a:lstStyle/>
        <a:p>
          <a:endParaRPr lang="en-US"/>
        </a:p>
      </dgm:t>
    </dgm:pt>
    <dgm:pt modelId="{1AD7E0E7-475F-442D-8CEB-2A9B009BC93F}" type="sibTrans" cxnId="{6187B25A-8E07-43E8-A4DC-2FB68E9DEB87}">
      <dgm:prSet/>
      <dgm:spPr/>
      <dgm:t>
        <a:bodyPr/>
        <a:lstStyle/>
        <a:p>
          <a:endParaRPr lang="en-US"/>
        </a:p>
      </dgm:t>
    </dgm:pt>
    <dgm:pt modelId="{2E31AA68-F027-4ACA-9F38-33AD7B8D008B}">
      <dgm:prSet/>
      <dgm:spPr/>
      <dgm:t>
        <a:bodyPr/>
        <a:lstStyle/>
        <a:p>
          <a:r>
            <a:rPr lang="en-US" dirty="0">
              <a:solidFill>
                <a:schemeClr val="tx1"/>
              </a:solidFill>
            </a:rPr>
            <a:t>Once they get approved by the OCYP, their status changes to Active (Active on the Compliance Report)</a:t>
          </a:r>
        </a:p>
      </dgm:t>
    </dgm:pt>
    <dgm:pt modelId="{0CBF20B1-EC94-4147-805C-D587213E4C0E}" type="parTrans" cxnId="{B46113A2-C055-484E-8A18-B8652138A394}">
      <dgm:prSet/>
      <dgm:spPr/>
      <dgm:t>
        <a:bodyPr/>
        <a:lstStyle/>
        <a:p>
          <a:endParaRPr lang="en-US"/>
        </a:p>
      </dgm:t>
    </dgm:pt>
    <dgm:pt modelId="{E1E3BD9B-8702-4969-8E54-6F08978AEA82}" type="sibTrans" cxnId="{B46113A2-C055-484E-8A18-B8652138A394}">
      <dgm:prSet/>
      <dgm:spPr/>
      <dgm:t>
        <a:bodyPr/>
        <a:lstStyle/>
        <a:p>
          <a:endParaRPr lang="en-US"/>
        </a:p>
      </dgm:t>
    </dgm:pt>
    <dgm:pt modelId="{E28FC82D-861A-439B-A8F3-673A44CEBD03}" type="pres">
      <dgm:prSet presAssocID="{E00FA45B-4F1B-4301-BDDD-0DC3FFAD21E1}" presName="Name0" presStyleCnt="0">
        <dgm:presLayoutVars>
          <dgm:dir/>
          <dgm:animLvl val="lvl"/>
          <dgm:resizeHandles val="exact"/>
        </dgm:presLayoutVars>
      </dgm:prSet>
      <dgm:spPr/>
    </dgm:pt>
    <dgm:pt modelId="{E581872E-E158-4D1D-9DA1-E66661595529}" type="pres">
      <dgm:prSet presAssocID="{2E31AA68-F027-4ACA-9F38-33AD7B8D008B}" presName="boxAndChildren" presStyleCnt="0"/>
      <dgm:spPr/>
    </dgm:pt>
    <dgm:pt modelId="{CFE0E576-BEFD-4832-A295-2930941B72BA}" type="pres">
      <dgm:prSet presAssocID="{2E31AA68-F027-4ACA-9F38-33AD7B8D008B}" presName="parentTextBox" presStyleLbl="node1" presStyleIdx="0" presStyleCnt="2"/>
      <dgm:spPr/>
    </dgm:pt>
    <dgm:pt modelId="{0070FE3C-E491-45FE-B822-52C59BD5B063}" type="pres">
      <dgm:prSet presAssocID="{07CE3F5A-51EA-4437-9A59-0ACC744899B7}" presName="sp" presStyleCnt="0"/>
      <dgm:spPr/>
    </dgm:pt>
    <dgm:pt modelId="{CCE71872-9AE5-4034-B564-2F31E7A89B53}" type="pres">
      <dgm:prSet presAssocID="{E0C66040-E286-4708-955D-30A1E8ECD9F7}" presName="arrowAndChildren" presStyleCnt="0"/>
      <dgm:spPr/>
    </dgm:pt>
    <dgm:pt modelId="{93A224B6-B7A4-4AAE-BF36-6ED05BD036E3}" type="pres">
      <dgm:prSet presAssocID="{E0C66040-E286-4708-955D-30A1E8ECD9F7}" presName="parentTextArrow" presStyleLbl="node1" presStyleIdx="0" presStyleCnt="2"/>
      <dgm:spPr/>
    </dgm:pt>
    <dgm:pt modelId="{7E9347DE-7C66-41E8-B731-FDE8E95E875F}" type="pres">
      <dgm:prSet presAssocID="{E0C66040-E286-4708-955D-30A1E8ECD9F7}" presName="arrow" presStyleLbl="node1" presStyleIdx="1" presStyleCnt="2"/>
      <dgm:spPr/>
    </dgm:pt>
    <dgm:pt modelId="{C7806CFB-A504-419D-9EE7-4CE206629120}" type="pres">
      <dgm:prSet presAssocID="{E0C66040-E286-4708-955D-30A1E8ECD9F7}" presName="descendantArrow" presStyleCnt="0"/>
      <dgm:spPr/>
    </dgm:pt>
    <dgm:pt modelId="{9203DE9C-17BC-4EC9-817F-4B108EC2D3FC}" type="pres">
      <dgm:prSet presAssocID="{AE7C7281-FB1B-4719-8CAC-FFA933A2344B}" presName="childTextArrow" presStyleLbl="fgAccFollowNode1" presStyleIdx="0" presStyleCnt="4">
        <dgm:presLayoutVars>
          <dgm:bulletEnabled val="1"/>
        </dgm:presLayoutVars>
      </dgm:prSet>
      <dgm:spPr/>
    </dgm:pt>
    <dgm:pt modelId="{7F3FCB4C-13D2-4D95-9F36-68BA4E547FB0}" type="pres">
      <dgm:prSet presAssocID="{E3474224-C038-44F3-98C9-5DE5CCF45683}" presName="childTextArrow" presStyleLbl="fgAccFollowNode1" presStyleIdx="1" presStyleCnt="4">
        <dgm:presLayoutVars>
          <dgm:bulletEnabled val="1"/>
        </dgm:presLayoutVars>
      </dgm:prSet>
      <dgm:spPr/>
    </dgm:pt>
    <dgm:pt modelId="{239E63C7-D04B-4D0E-9A8C-71BD0A08CF6F}" type="pres">
      <dgm:prSet presAssocID="{9A3C0877-AD94-4AB2-B74D-60807E492F2B}" presName="childTextArrow" presStyleLbl="fgAccFollowNode1" presStyleIdx="2" presStyleCnt="4">
        <dgm:presLayoutVars>
          <dgm:bulletEnabled val="1"/>
        </dgm:presLayoutVars>
      </dgm:prSet>
      <dgm:spPr/>
    </dgm:pt>
    <dgm:pt modelId="{FAA8FA65-2D2B-4355-BD60-E9DEE664AA5D}" type="pres">
      <dgm:prSet presAssocID="{6337EAF7-027C-4157-AF09-82FF4D589304}" presName="childTextArrow" presStyleLbl="fgAccFollowNode1" presStyleIdx="3" presStyleCnt="4">
        <dgm:presLayoutVars>
          <dgm:bulletEnabled val="1"/>
        </dgm:presLayoutVars>
      </dgm:prSet>
      <dgm:spPr/>
    </dgm:pt>
  </dgm:ptLst>
  <dgm:cxnLst>
    <dgm:cxn modelId="{3F70A80C-5784-4EEE-9F8D-C2FE6B104C53}" type="presOf" srcId="{9A3C0877-AD94-4AB2-B74D-60807E492F2B}" destId="{239E63C7-D04B-4D0E-9A8C-71BD0A08CF6F}" srcOrd="0" destOrd="0" presId="urn:microsoft.com/office/officeart/2005/8/layout/process4"/>
    <dgm:cxn modelId="{0A712732-9E77-46B1-869D-70E518F1001F}" srcId="{E0C66040-E286-4708-955D-30A1E8ECD9F7}" destId="{AE7C7281-FB1B-4719-8CAC-FFA933A2344B}" srcOrd="0" destOrd="0" parTransId="{376D4557-7B2B-4E01-A532-524C922E606D}" sibTransId="{B84C3691-9052-43FF-B65E-3646445C855A}"/>
    <dgm:cxn modelId="{F992505F-7CD2-496E-9DE4-E6CC01977B48}" type="presOf" srcId="{AE7C7281-FB1B-4719-8CAC-FFA933A2344B}" destId="{9203DE9C-17BC-4EC9-817F-4B108EC2D3FC}" srcOrd="0" destOrd="0" presId="urn:microsoft.com/office/officeart/2005/8/layout/process4"/>
    <dgm:cxn modelId="{F82CD56B-256F-4E1C-875F-436299A98ABB}" srcId="{E00FA45B-4F1B-4301-BDDD-0DC3FFAD21E1}" destId="{E0C66040-E286-4708-955D-30A1E8ECD9F7}" srcOrd="0" destOrd="0" parTransId="{81E8B28D-6D7F-4CA4-BC10-E66699ECEB60}" sibTransId="{07CE3F5A-51EA-4437-9A59-0ACC744899B7}"/>
    <dgm:cxn modelId="{82FDD94C-1358-44DE-BC25-4B6B2501DD86}" type="presOf" srcId="{E00FA45B-4F1B-4301-BDDD-0DC3FFAD21E1}" destId="{E28FC82D-861A-439B-A8F3-673A44CEBD03}" srcOrd="0" destOrd="0" presId="urn:microsoft.com/office/officeart/2005/8/layout/process4"/>
    <dgm:cxn modelId="{FF080B53-DC4E-4EA6-90B5-447E35E865CC}" type="presOf" srcId="{6337EAF7-027C-4157-AF09-82FF4D589304}" destId="{FAA8FA65-2D2B-4355-BD60-E9DEE664AA5D}" srcOrd="0" destOrd="0" presId="urn:microsoft.com/office/officeart/2005/8/layout/process4"/>
    <dgm:cxn modelId="{549BA158-2BE6-40BA-B262-1E30C9AD040C}" type="presOf" srcId="{E0C66040-E286-4708-955D-30A1E8ECD9F7}" destId="{7E9347DE-7C66-41E8-B731-FDE8E95E875F}" srcOrd="1" destOrd="0" presId="urn:microsoft.com/office/officeart/2005/8/layout/process4"/>
    <dgm:cxn modelId="{6187B25A-8E07-43E8-A4DC-2FB68E9DEB87}" srcId="{E0C66040-E286-4708-955D-30A1E8ECD9F7}" destId="{6337EAF7-027C-4157-AF09-82FF4D589304}" srcOrd="3" destOrd="0" parTransId="{9006C654-C357-463D-8D8A-3B1F091B78C2}" sibTransId="{1AD7E0E7-475F-442D-8CEB-2A9B009BC93F}"/>
    <dgm:cxn modelId="{0496A28E-090A-4DB3-805C-D756058B1F7E}" type="presOf" srcId="{E0C66040-E286-4708-955D-30A1E8ECD9F7}" destId="{93A224B6-B7A4-4AAE-BF36-6ED05BD036E3}" srcOrd="0" destOrd="0" presId="urn:microsoft.com/office/officeart/2005/8/layout/process4"/>
    <dgm:cxn modelId="{B46113A2-C055-484E-8A18-B8652138A394}" srcId="{E00FA45B-4F1B-4301-BDDD-0DC3FFAD21E1}" destId="{2E31AA68-F027-4ACA-9F38-33AD7B8D008B}" srcOrd="1" destOrd="0" parTransId="{0CBF20B1-EC94-4147-805C-D587213E4C0E}" sibTransId="{E1E3BD9B-8702-4969-8E54-6F08978AEA82}"/>
    <dgm:cxn modelId="{0781DECB-0AD1-4CC1-A905-347706B26EBF}" srcId="{E0C66040-E286-4708-955D-30A1E8ECD9F7}" destId="{E3474224-C038-44F3-98C9-5DE5CCF45683}" srcOrd="1" destOrd="0" parTransId="{E2DD5742-E2D4-4E84-9297-0E326D1D2FD8}" sibTransId="{22B02953-63DF-4131-B31D-2135392FB95E}"/>
    <dgm:cxn modelId="{F96E69D7-75C0-498D-AE61-D711FCAE7813}" type="presOf" srcId="{E3474224-C038-44F3-98C9-5DE5CCF45683}" destId="{7F3FCB4C-13D2-4D95-9F36-68BA4E547FB0}" srcOrd="0" destOrd="0" presId="urn:microsoft.com/office/officeart/2005/8/layout/process4"/>
    <dgm:cxn modelId="{B42F81EB-2924-4BA7-BEEA-EFA08C54CE63}" type="presOf" srcId="{2E31AA68-F027-4ACA-9F38-33AD7B8D008B}" destId="{CFE0E576-BEFD-4832-A295-2930941B72BA}" srcOrd="0" destOrd="0" presId="urn:microsoft.com/office/officeart/2005/8/layout/process4"/>
    <dgm:cxn modelId="{FEDF84EC-5B0E-47EF-A512-E54C0EA049EA}" srcId="{E0C66040-E286-4708-955D-30A1E8ECD9F7}" destId="{9A3C0877-AD94-4AB2-B74D-60807E492F2B}" srcOrd="2" destOrd="0" parTransId="{6B15F075-0B6F-4AA5-894D-47424DBFB5E9}" sibTransId="{8707A757-2B18-4BF1-B869-080F6931D865}"/>
    <dgm:cxn modelId="{8F79C4F4-E939-4A1A-BCF1-981294EBC1C7}" type="presParOf" srcId="{E28FC82D-861A-439B-A8F3-673A44CEBD03}" destId="{E581872E-E158-4D1D-9DA1-E66661595529}" srcOrd="0" destOrd="0" presId="urn:microsoft.com/office/officeart/2005/8/layout/process4"/>
    <dgm:cxn modelId="{EDEC444A-10C7-43AB-A690-932D4B88F0DA}" type="presParOf" srcId="{E581872E-E158-4D1D-9DA1-E66661595529}" destId="{CFE0E576-BEFD-4832-A295-2930941B72BA}" srcOrd="0" destOrd="0" presId="urn:microsoft.com/office/officeart/2005/8/layout/process4"/>
    <dgm:cxn modelId="{F228040D-83DC-4D74-A64C-2F5B4FF558CA}" type="presParOf" srcId="{E28FC82D-861A-439B-A8F3-673A44CEBD03}" destId="{0070FE3C-E491-45FE-B822-52C59BD5B063}" srcOrd="1" destOrd="0" presId="urn:microsoft.com/office/officeart/2005/8/layout/process4"/>
    <dgm:cxn modelId="{9D985932-99C1-4989-ABA7-AC8BB98B5E25}" type="presParOf" srcId="{E28FC82D-861A-439B-A8F3-673A44CEBD03}" destId="{CCE71872-9AE5-4034-B564-2F31E7A89B53}" srcOrd="2" destOrd="0" presId="urn:microsoft.com/office/officeart/2005/8/layout/process4"/>
    <dgm:cxn modelId="{0B85A248-4D41-47CB-8EB0-92563AC9BDC1}" type="presParOf" srcId="{CCE71872-9AE5-4034-B564-2F31E7A89B53}" destId="{93A224B6-B7A4-4AAE-BF36-6ED05BD036E3}" srcOrd="0" destOrd="0" presId="urn:microsoft.com/office/officeart/2005/8/layout/process4"/>
    <dgm:cxn modelId="{C387BCBB-A5AB-4B5E-A6CF-59DFDB681F22}" type="presParOf" srcId="{CCE71872-9AE5-4034-B564-2F31E7A89B53}" destId="{7E9347DE-7C66-41E8-B731-FDE8E95E875F}" srcOrd="1" destOrd="0" presId="urn:microsoft.com/office/officeart/2005/8/layout/process4"/>
    <dgm:cxn modelId="{A01DFC54-0981-478C-B736-B312B5B1B335}" type="presParOf" srcId="{CCE71872-9AE5-4034-B564-2F31E7A89B53}" destId="{C7806CFB-A504-419D-9EE7-4CE206629120}" srcOrd="2" destOrd="0" presId="urn:microsoft.com/office/officeart/2005/8/layout/process4"/>
    <dgm:cxn modelId="{8D9C9237-2187-4D3D-BC57-DEAB5829582D}" type="presParOf" srcId="{C7806CFB-A504-419D-9EE7-4CE206629120}" destId="{9203DE9C-17BC-4EC9-817F-4B108EC2D3FC}" srcOrd="0" destOrd="0" presId="urn:microsoft.com/office/officeart/2005/8/layout/process4"/>
    <dgm:cxn modelId="{9D157A9B-9DE6-4DD2-8F30-428DCF9B7D46}" type="presParOf" srcId="{C7806CFB-A504-419D-9EE7-4CE206629120}" destId="{7F3FCB4C-13D2-4D95-9F36-68BA4E547FB0}" srcOrd="1" destOrd="0" presId="urn:microsoft.com/office/officeart/2005/8/layout/process4"/>
    <dgm:cxn modelId="{7992E828-03F4-473B-92EA-A3217761CD8E}" type="presParOf" srcId="{C7806CFB-A504-419D-9EE7-4CE206629120}" destId="{239E63C7-D04B-4D0E-9A8C-71BD0A08CF6F}" srcOrd="2" destOrd="0" presId="urn:microsoft.com/office/officeart/2005/8/layout/process4"/>
    <dgm:cxn modelId="{0C229F51-E992-4811-85B5-8447CD4B606D}" type="presParOf" srcId="{C7806CFB-A504-419D-9EE7-4CE206629120}" destId="{FAA8FA65-2D2B-4355-BD60-E9DEE664AA5D}"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23FF08-EF02-48FE-8C31-67183C1F16AA}"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en-US"/>
        </a:p>
      </dgm:t>
    </dgm:pt>
    <dgm:pt modelId="{160644DD-2C54-4E86-BA76-BDEF66B8CF4D}">
      <dgm:prSet/>
      <dgm:spPr/>
      <dgm:t>
        <a:bodyPr/>
        <a:lstStyle/>
        <a:p>
          <a:r>
            <a:rPr lang="en-US" dirty="0"/>
            <a:t>Get lists of current people </a:t>
          </a:r>
          <a:r>
            <a:rPr lang="en-US" altLang="en-US" dirty="0"/>
            <a:t>(employees, coaches, Commission employees, etc. )</a:t>
          </a:r>
          <a:endParaRPr lang="en-US" dirty="0"/>
        </a:p>
      </dgm:t>
    </dgm:pt>
    <dgm:pt modelId="{5019D1FE-5546-482B-97EC-EC690A9710E2}" type="parTrans" cxnId="{6652AF41-AC48-428B-87AD-53DB6229094E}">
      <dgm:prSet/>
      <dgm:spPr/>
      <dgm:t>
        <a:bodyPr/>
        <a:lstStyle/>
        <a:p>
          <a:endParaRPr lang="en-US"/>
        </a:p>
      </dgm:t>
    </dgm:pt>
    <dgm:pt modelId="{F292BA7C-7B47-47ED-8F46-14AFFCA0BAEC}" type="sibTrans" cxnId="{6652AF41-AC48-428B-87AD-53DB6229094E}">
      <dgm:prSet/>
      <dgm:spPr/>
      <dgm:t>
        <a:bodyPr/>
        <a:lstStyle/>
        <a:p>
          <a:endParaRPr lang="en-US"/>
        </a:p>
      </dgm:t>
    </dgm:pt>
    <dgm:pt modelId="{3E45B751-E94C-494A-9644-31D2C0667CFC}">
      <dgm:prSet/>
      <dgm:spPr/>
      <dgm:t>
        <a:bodyPr/>
        <a:lstStyle/>
        <a:p>
          <a:r>
            <a:rPr lang="en-US" dirty="0"/>
            <a:t>Active people are the only ones who should be on your Virtus lists and in your Active Files (others can be filed elsewhere but must be retained)</a:t>
          </a:r>
        </a:p>
      </dgm:t>
    </dgm:pt>
    <dgm:pt modelId="{15E7FC7D-2FBE-47AA-867B-900B03D2B9BE}" type="parTrans" cxnId="{B6417F02-4145-49C4-958F-FCF7F855F703}">
      <dgm:prSet/>
      <dgm:spPr/>
      <dgm:t>
        <a:bodyPr/>
        <a:lstStyle/>
        <a:p>
          <a:endParaRPr lang="en-US"/>
        </a:p>
      </dgm:t>
    </dgm:pt>
    <dgm:pt modelId="{923CCFCE-7EF7-4F12-BD90-CB2405CE79DA}" type="sibTrans" cxnId="{B6417F02-4145-49C4-958F-FCF7F855F703}">
      <dgm:prSet/>
      <dgm:spPr/>
      <dgm:t>
        <a:bodyPr/>
        <a:lstStyle/>
        <a:p>
          <a:endParaRPr lang="en-US"/>
        </a:p>
      </dgm:t>
    </dgm:pt>
    <dgm:pt modelId="{2F85A9B7-AAE4-43DD-B3BF-16FA4B788AA7}">
      <dgm:prSet/>
      <dgm:spPr/>
      <dgm:t>
        <a:bodyPr/>
        <a:lstStyle/>
        <a:p>
          <a:r>
            <a:rPr lang="en-US" dirty="0"/>
            <a:t>Virtus List Management:</a:t>
          </a:r>
        </a:p>
      </dgm:t>
    </dgm:pt>
    <dgm:pt modelId="{DA3FF864-4D6E-4BDB-9940-6262DCFDEC4F}" type="parTrans" cxnId="{ABA1751B-8941-41FF-AC55-9BFA4BDD2A50}">
      <dgm:prSet/>
      <dgm:spPr/>
      <dgm:t>
        <a:bodyPr/>
        <a:lstStyle/>
        <a:p>
          <a:endParaRPr lang="en-US"/>
        </a:p>
      </dgm:t>
    </dgm:pt>
    <dgm:pt modelId="{B7FE749C-417D-41B1-BFF2-0709C273F87C}" type="sibTrans" cxnId="{ABA1751B-8941-41FF-AC55-9BFA4BDD2A50}">
      <dgm:prSet/>
      <dgm:spPr/>
      <dgm:t>
        <a:bodyPr/>
        <a:lstStyle/>
        <a:p>
          <a:endParaRPr lang="en-US"/>
        </a:p>
      </dgm:t>
    </dgm:pt>
    <dgm:pt modelId="{151EFFD5-31B0-4830-A770-EC516FF7AD04}">
      <dgm:prSet custT="1"/>
      <dgm:spPr/>
      <dgm:t>
        <a:bodyPr/>
        <a:lstStyle/>
        <a:p>
          <a:r>
            <a:rPr lang="en-US" sz="1000" dirty="0"/>
            <a:t>Duplicates: Email the names of any duplicates on your list to the OCYP, and we will delete them or merge them.</a:t>
          </a:r>
          <a:endParaRPr lang="en-US" sz="1200" dirty="0"/>
        </a:p>
      </dgm:t>
    </dgm:pt>
    <dgm:pt modelId="{0FA4C7A1-9387-4F26-B9E6-B8173F7277BA}" type="parTrans" cxnId="{34C142AD-5035-41D2-A5CB-256A3801A5E8}">
      <dgm:prSet/>
      <dgm:spPr/>
      <dgm:t>
        <a:bodyPr/>
        <a:lstStyle/>
        <a:p>
          <a:endParaRPr lang="en-US"/>
        </a:p>
      </dgm:t>
    </dgm:pt>
    <dgm:pt modelId="{7241379D-C04C-4236-A7A1-9D210DA75C5B}" type="sibTrans" cxnId="{34C142AD-5035-41D2-A5CB-256A3801A5E8}">
      <dgm:prSet/>
      <dgm:spPr/>
      <dgm:t>
        <a:bodyPr/>
        <a:lstStyle/>
        <a:p>
          <a:endParaRPr lang="en-US"/>
        </a:p>
      </dgm:t>
    </dgm:pt>
    <dgm:pt modelId="{B5D99431-A524-4BC9-9817-C87D1B0788B3}">
      <dgm:prSet custT="1"/>
      <dgm:spPr/>
      <dgm:t>
        <a:bodyPr/>
        <a:lstStyle/>
        <a:p>
          <a:r>
            <a:rPr lang="en-US" sz="1000" dirty="0"/>
            <a:t>For any individuals who are Pending/Awaiting Approval, email the names to the OCYP for resolution</a:t>
          </a:r>
        </a:p>
      </dgm:t>
    </dgm:pt>
    <dgm:pt modelId="{A2F46DAF-8343-49CA-90D7-BD68F85C7DEB}" type="parTrans" cxnId="{DEF47CE6-60B2-4FAF-B511-9C030F4667C8}">
      <dgm:prSet/>
      <dgm:spPr/>
      <dgm:t>
        <a:bodyPr/>
        <a:lstStyle/>
        <a:p>
          <a:endParaRPr lang="en-US"/>
        </a:p>
      </dgm:t>
    </dgm:pt>
    <dgm:pt modelId="{6E8ACFBA-69FB-4CEB-991E-66F11A022AF5}" type="sibTrans" cxnId="{DEF47CE6-60B2-4FAF-B511-9C030F4667C8}">
      <dgm:prSet/>
      <dgm:spPr/>
      <dgm:t>
        <a:bodyPr/>
        <a:lstStyle/>
        <a:p>
          <a:endParaRPr lang="en-US"/>
        </a:p>
      </dgm:t>
    </dgm:pt>
    <dgm:pt modelId="{FC190011-1341-4CB6-A0A7-B5240430555E}">
      <dgm:prSet custT="1"/>
      <dgm:spPr/>
      <dgm:t>
        <a:bodyPr/>
        <a:lstStyle/>
        <a:p>
          <a:r>
            <a:rPr lang="en-US" sz="1000" dirty="0"/>
            <a:t>Change status from Active to Inactive (or vice versa)</a:t>
          </a:r>
        </a:p>
      </dgm:t>
    </dgm:pt>
    <dgm:pt modelId="{82157F21-8418-4501-BE4F-2879FFE82ACB}" type="parTrans" cxnId="{84A81DA8-C771-488D-A4B1-FD5A3F7285F5}">
      <dgm:prSet/>
      <dgm:spPr/>
      <dgm:t>
        <a:bodyPr/>
        <a:lstStyle/>
        <a:p>
          <a:endParaRPr lang="en-US"/>
        </a:p>
      </dgm:t>
    </dgm:pt>
    <dgm:pt modelId="{137B3473-5CA7-408D-BC84-496C00E42BBD}" type="sibTrans" cxnId="{84A81DA8-C771-488D-A4B1-FD5A3F7285F5}">
      <dgm:prSet/>
      <dgm:spPr/>
      <dgm:t>
        <a:bodyPr/>
        <a:lstStyle/>
        <a:p>
          <a:endParaRPr lang="en-US"/>
        </a:p>
      </dgm:t>
    </dgm:pt>
    <dgm:pt modelId="{A2DAEE19-4C10-4CEA-8238-3773F507023A}" type="pres">
      <dgm:prSet presAssocID="{3123FF08-EF02-48FE-8C31-67183C1F16AA}" presName="Name0" presStyleCnt="0">
        <dgm:presLayoutVars>
          <dgm:dir/>
          <dgm:animLvl val="lvl"/>
          <dgm:resizeHandles val="exact"/>
        </dgm:presLayoutVars>
      </dgm:prSet>
      <dgm:spPr/>
    </dgm:pt>
    <dgm:pt modelId="{8ABA5B8E-5BA5-4C9C-9CD7-0BDDD0447675}" type="pres">
      <dgm:prSet presAssocID="{2F85A9B7-AAE4-43DD-B3BF-16FA4B788AA7}" presName="boxAndChildren" presStyleCnt="0"/>
      <dgm:spPr/>
    </dgm:pt>
    <dgm:pt modelId="{B02D81E8-5A08-4979-B863-87813E362ABE}" type="pres">
      <dgm:prSet presAssocID="{2F85A9B7-AAE4-43DD-B3BF-16FA4B788AA7}" presName="parentTextBox" presStyleLbl="node1" presStyleIdx="0" presStyleCnt="3"/>
      <dgm:spPr/>
    </dgm:pt>
    <dgm:pt modelId="{0CE2EB99-9476-495C-B1E0-702D0986D852}" type="pres">
      <dgm:prSet presAssocID="{2F85A9B7-AAE4-43DD-B3BF-16FA4B788AA7}" presName="entireBox" presStyleLbl="node1" presStyleIdx="0" presStyleCnt="3"/>
      <dgm:spPr/>
    </dgm:pt>
    <dgm:pt modelId="{DEA5909F-19CB-46DC-ACAB-FE93B7CC160B}" type="pres">
      <dgm:prSet presAssocID="{2F85A9B7-AAE4-43DD-B3BF-16FA4B788AA7}" presName="descendantBox" presStyleCnt="0"/>
      <dgm:spPr/>
    </dgm:pt>
    <dgm:pt modelId="{3C9DBBC2-E6D0-47E6-BBF3-FF03F380C784}" type="pres">
      <dgm:prSet presAssocID="{151EFFD5-31B0-4830-A770-EC516FF7AD04}" presName="childTextBox" presStyleLbl="fgAccFollowNode1" presStyleIdx="0" presStyleCnt="3">
        <dgm:presLayoutVars>
          <dgm:bulletEnabled val="1"/>
        </dgm:presLayoutVars>
      </dgm:prSet>
      <dgm:spPr/>
    </dgm:pt>
    <dgm:pt modelId="{4F07EEEE-CFB6-4BFB-AD8C-63F11B191DF0}" type="pres">
      <dgm:prSet presAssocID="{B5D99431-A524-4BC9-9817-C87D1B0788B3}" presName="childTextBox" presStyleLbl="fgAccFollowNode1" presStyleIdx="1" presStyleCnt="3">
        <dgm:presLayoutVars>
          <dgm:bulletEnabled val="1"/>
        </dgm:presLayoutVars>
      </dgm:prSet>
      <dgm:spPr/>
    </dgm:pt>
    <dgm:pt modelId="{CAD0EC9F-7F34-43D0-B9BB-3E077D66FDF5}" type="pres">
      <dgm:prSet presAssocID="{FC190011-1341-4CB6-A0A7-B5240430555E}" presName="childTextBox" presStyleLbl="fgAccFollowNode1" presStyleIdx="2" presStyleCnt="3">
        <dgm:presLayoutVars>
          <dgm:bulletEnabled val="1"/>
        </dgm:presLayoutVars>
      </dgm:prSet>
      <dgm:spPr/>
    </dgm:pt>
    <dgm:pt modelId="{6A1061A6-A399-4DE6-A109-5038657FA240}" type="pres">
      <dgm:prSet presAssocID="{923CCFCE-7EF7-4F12-BD90-CB2405CE79DA}" presName="sp" presStyleCnt="0"/>
      <dgm:spPr/>
    </dgm:pt>
    <dgm:pt modelId="{F53604D6-0680-43C3-8936-A1B0D1E0D36B}" type="pres">
      <dgm:prSet presAssocID="{3E45B751-E94C-494A-9644-31D2C0667CFC}" presName="arrowAndChildren" presStyleCnt="0"/>
      <dgm:spPr/>
    </dgm:pt>
    <dgm:pt modelId="{DDE120D8-4140-4FBA-9AC3-78791349B0FE}" type="pres">
      <dgm:prSet presAssocID="{3E45B751-E94C-494A-9644-31D2C0667CFC}" presName="parentTextArrow" presStyleLbl="node1" presStyleIdx="1" presStyleCnt="3"/>
      <dgm:spPr/>
    </dgm:pt>
    <dgm:pt modelId="{C1E11D64-280C-4EA5-A2B3-B7D6C7276003}" type="pres">
      <dgm:prSet presAssocID="{F292BA7C-7B47-47ED-8F46-14AFFCA0BAEC}" presName="sp" presStyleCnt="0"/>
      <dgm:spPr/>
    </dgm:pt>
    <dgm:pt modelId="{97CEE962-FF1B-4673-A190-FC653FE20904}" type="pres">
      <dgm:prSet presAssocID="{160644DD-2C54-4E86-BA76-BDEF66B8CF4D}" presName="arrowAndChildren" presStyleCnt="0"/>
      <dgm:spPr/>
    </dgm:pt>
    <dgm:pt modelId="{3F819F49-B0C8-40B1-B43E-D1280AEF0D8F}" type="pres">
      <dgm:prSet presAssocID="{160644DD-2C54-4E86-BA76-BDEF66B8CF4D}" presName="parentTextArrow" presStyleLbl="node1" presStyleIdx="2" presStyleCnt="3"/>
      <dgm:spPr/>
    </dgm:pt>
  </dgm:ptLst>
  <dgm:cxnLst>
    <dgm:cxn modelId="{B6417F02-4145-49C4-958F-FCF7F855F703}" srcId="{3123FF08-EF02-48FE-8C31-67183C1F16AA}" destId="{3E45B751-E94C-494A-9644-31D2C0667CFC}" srcOrd="1" destOrd="0" parTransId="{15E7FC7D-2FBE-47AA-867B-900B03D2B9BE}" sibTransId="{923CCFCE-7EF7-4F12-BD90-CB2405CE79DA}"/>
    <dgm:cxn modelId="{028BE119-3E89-4D3D-9700-DD95D79C4970}" type="presOf" srcId="{2F85A9B7-AAE4-43DD-B3BF-16FA4B788AA7}" destId="{B02D81E8-5A08-4979-B863-87813E362ABE}" srcOrd="0" destOrd="0" presId="urn:microsoft.com/office/officeart/2005/8/layout/process4"/>
    <dgm:cxn modelId="{2EA18B1A-B090-44DF-8658-32DBFB2524EB}" type="presOf" srcId="{160644DD-2C54-4E86-BA76-BDEF66B8CF4D}" destId="{3F819F49-B0C8-40B1-B43E-D1280AEF0D8F}" srcOrd="0" destOrd="0" presId="urn:microsoft.com/office/officeart/2005/8/layout/process4"/>
    <dgm:cxn modelId="{ABA1751B-8941-41FF-AC55-9BFA4BDD2A50}" srcId="{3123FF08-EF02-48FE-8C31-67183C1F16AA}" destId="{2F85A9B7-AAE4-43DD-B3BF-16FA4B788AA7}" srcOrd="2" destOrd="0" parTransId="{DA3FF864-4D6E-4BDB-9940-6262DCFDEC4F}" sibTransId="{B7FE749C-417D-41B1-BFF2-0709C273F87C}"/>
    <dgm:cxn modelId="{849DEC21-5BCA-4014-BBBD-80D3FD8D79E2}" type="presOf" srcId="{2F85A9B7-AAE4-43DD-B3BF-16FA4B788AA7}" destId="{0CE2EB99-9476-495C-B1E0-702D0986D852}" srcOrd="1" destOrd="0" presId="urn:microsoft.com/office/officeart/2005/8/layout/process4"/>
    <dgm:cxn modelId="{601E065B-43F2-49B8-B22E-1B6A81DC7D92}" type="presOf" srcId="{B5D99431-A524-4BC9-9817-C87D1B0788B3}" destId="{4F07EEEE-CFB6-4BFB-AD8C-63F11B191DF0}" srcOrd="0" destOrd="0" presId="urn:microsoft.com/office/officeart/2005/8/layout/process4"/>
    <dgm:cxn modelId="{6652AF41-AC48-428B-87AD-53DB6229094E}" srcId="{3123FF08-EF02-48FE-8C31-67183C1F16AA}" destId="{160644DD-2C54-4E86-BA76-BDEF66B8CF4D}" srcOrd="0" destOrd="0" parTransId="{5019D1FE-5546-482B-97EC-EC690A9710E2}" sibTransId="{F292BA7C-7B47-47ED-8F46-14AFFCA0BAEC}"/>
    <dgm:cxn modelId="{84A81DA8-C771-488D-A4B1-FD5A3F7285F5}" srcId="{2F85A9B7-AAE4-43DD-B3BF-16FA4B788AA7}" destId="{FC190011-1341-4CB6-A0A7-B5240430555E}" srcOrd="2" destOrd="0" parTransId="{82157F21-8418-4501-BE4F-2879FFE82ACB}" sibTransId="{137B3473-5CA7-408D-BC84-496C00E42BBD}"/>
    <dgm:cxn modelId="{AB6BC5AC-F22B-4CE6-BC82-50AFEED176F8}" type="presOf" srcId="{151EFFD5-31B0-4830-A770-EC516FF7AD04}" destId="{3C9DBBC2-E6D0-47E6-BBF3-FF03F380C784}" srcOrd="0" destOrd="0" presId="urn:microsoft.com/office/officeart/2005/8/layout/process4"/>
    <dgm:cxn modelId="{34C142AD-5035-41D2-A5CB-256A3801A5E8}" srcId="{2F85A9B7-AAE4-43DD-B3BF-16FA4B788AA7}" destId="{151EFFD5-31B0-4830-A770-EC516FF7AD04}" srcOrd="0" destOrd="0" parTransId="{0FA4C7A1-9387-4F26-B9E6-B8173F7277BA}" sibTransId="{7241379D-C04C-4236-A7A1-9D210DA75C5B}"/>
    <dgm:cxn modelId="{4F3A12C7-E38C-4E87-8C3F-F31DC1D9D121}" type="presOf" srcId="{3E45B751-E94C-494A-9644-31D2C0667CFC}" destId="{DDE120D8-4140-4FBA-9AC3-78791349B0FE}" srcOrd="0" destOrd="0" presId="urn:microsoft.com/office/officeart/2005/8/layout/process4"/>
    <dgm:cxn modelId="{99B027E5-463A-40A4-B174-DBB1CDCB1C22}" type="presOf" srcId="{FC190011-1341-4CB6-A0A7-B5240430555E}" destId="{CAD0EC9F-7F34-43D0-B9BB-3E077D66FDF5}" srcOrd="0" destOrd="0" presId="urn:microsoft.com/office/officeart/2005/8/layout/process4"/>
    <dgm:cxn modelId="{DEF47CE6-60B2-4FAF-B511-9C030F4667C8}" srcId="{2F85A9B7-AAE4-43DD-B3BF-16FA4B788AA7}" destId="{B5D99431-A524-4BC9-9817-C87D1B0788B3}" srcOrd="1" destOrd="0" parTransId="{A2F46DAF-8343-49CA-90D7-BD68F85C7DEB}" sibTransId="{6E8ACFBA-69FB-4CEB-991E-66F11A022AF5}"/>
    <dgm:cxn modelId="{BF23D4F1-E1D6-4BA9-9867-0335AFDFD5E0}" type="presOf" srcId="{3123FF08-EF02-48FE-8C31-67183C1F16AA}" destId="{A2DAEE19-4C10-4CEA-8238-3773F507023A}" srcOrd="0" destOrd="0" presId="urn:microsoft.com/office/officeart/2005/8/layout/process4"/>
    <dgm:cxn modelId="{E209BCBB-883E-4C95-8ED8-9E4A1CFEA6F0}" type="presParOf" srcId="{A2DAEE19-4C10-4CEA-8238-3773F507023A}" destId="{8ABA5B8E-5BA5-4C9C-9CD7-0BDDD0447675}" srcOrd="0" destOrd="0" presId="urn:microsoft.com/office/officeart/2005/8/layout/process4"/>
    <dgm:cxn modelId="{2793959F-9911-439D-9FD9-F52CB8D85082}" type="presParOf" srcId="{8ABA5B8E-5BA5-4C9C-9CD7-0BDDD0447675}" destId="{B02D81E8-5A08-4979-B863-87813E362ABE}" srcOrd="0" destOrd="0" presId="urn:microsoft.com/office/officeart/2005/8/layout/process4"/>
    <dgm:cxn modelId="{7AC2C0DF-0D4A-4BD1-BB56-C04766A200EF}" type="presParOf" srcId="{8ABA5B8E-5BA5-4C9C-9CD7-0BDDD0447675}" destId="{0CE2EB99-9476-495C-B1E0-702D0986D852}" srcOrd="1" destOrd="0" presId="urn:microsoft.com/office/officeart/2005/8/layout/process4"/>
    <dgm:cxn modelId="{210A6F60-195C-4FCF-9E25-522CB9711588}" type="presParOf" srcId="{8ABA5B8E-5BA5-4C9C-9CD7-0BDDD0447675}" destId="{DEA5909F-19CB-46DC-ACAB-FE93B7CC160B}" srcOrd="2" destOrd="0" presId="urn:microsoft.com/office/officeart/2005/8/layout/process4"/>
    <dgm:cxn modelId="{518F8CC4-7305-449D-A684-E4110EA1957D}" type="presParOf" srcId="{DEA5909F-19CB-46DC-ACAB-FE93B7CC160B}" destId="{3C9DBBC2-E6D0-47E6-BBF3-FF03F380C784}" srcOrd="0" destOrd="0" presId="urn:microsoft.com/office/officeart/2005/8/layout/process4"/>
    <dgm:cxn modelId="{0D15B370-0AD1-4568-9BAF-82E2F3D11840}" type="presParOf" srcId="{DEA5909F-19CB-46DC-ACAB-FE93B7CC160B}" destId="{4F07EEEE-CFB6-4BFB-AD8C-63F11B191DF0}" srcOrd="1" destOrd="0" presId="urn:microsoft.com/office/officeart/2005/8/layout/process4"/>
    <dgm:cxn modelId="{9BD1DBEE-858B-4683-9A1F-FE5BC1C7BA6F}" type="presParOf" srcId="{DEA5909F-19CB-46DC-ACAB-FE93B7CC160B}" destId="{CAD0EC9F-7F34-43D0-B9BB-3E077D66FDF5}" srcOrd="2" destOrd="0" presId="urn:microsoft.com/office/officeart/2005/8/layout/process4"/>
    <dgm:cxn modelId="{2657C221-F25E-4143-B726-4657882C9A4D}" type="presParOf" srcId="{A2DAEE19-4C10-4CEA-8238-3773F507023A}" destId="{6A1061A6-A399-4DE6-A109-5038657FA240}" srcOrd="1" destOrd="0" presId="urn:microsoft.com/office/officeart/2005/8/layout/process4"/>
    <dgm:cxn modelId="{21AAF5FE-2D7C-403B-8E01-3F4E7AB02AED}" type="presParOf" srcId="{A2DAEE19-4C10-4CEA-8238-3773F507023A}" destId="{F53604D6-0680-43C3-8936-A1B0D1E0D36B}" srcOrd="2" destOrd="0" presId="urn:microsoft.com/office/officeart/2005/8/layout/process4"/>
    <dgm:cxn modelId="{C9F9BB43-E933-4E6B-AA53-AFA536DF35C5}" type="presParOf" srcId="{F53604D6-0680-43C3-8936-A1B0D1E0D36B}" destId="{DDE120D8-4140-4FBA-9AC3-78791349B0FE}" srcOrd="0" destOrd="0" presId="urn:microsoft.com/office/officeart/2005/8/layout/process4"/>
    <dgm:cxn modelId="{0088AEA3-3473-4964-9C15-8D69C4A7BCF4}" type="presParOf" srcId="{A2DAEE19-4C10-4CEA-8238-3773F507023A}" destId="{C1E11D64-280C-4EA5-A2B3-B7D6C7276003}" srcOrd="3" destOrd="0" presId="urn:microsoft.com/office/officeart/2005/8/layout/process4"/>
    <dgm:cxn modelId="{95FA5CA0-8E19-4753-8117-E7BE2DF74797}" type="presParOf" srcId="{A2DAEE19-4C10-4CEA-8238-3773F507023A}" destId="{97CEE962-FF1B-4673-A190-FC653FE20904}" srcOrd="4" destOrd="0" presId="urn:microsoft.com/office/officeart/2005/8/layout/process4"/>
    <dgm:cxn modelId="{96C2F5C8-B952-43C8-A558-8615B26F9105}" type="presParOf" srcId="{97CEE962-FF1B-4673-A190-FC653FE20904}" destId="{3F819F49-B0C8-40B1-B43E-D1280AEF0D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A6E14-6884-436B-BB47-C238A3A71585}">
      <dsp:nvSpPr>
        <dsp:cNvPr id="0" name=""/>
        <dsp:cNvSpPr/>
      </dsp:nvSpPr>
      <dsp:spPr>
        <a:xfrm rot="5400000">
          <a:off x="4623360" y="-1779283"/>
          <a:ext cx="1490901" cy="50529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The employee or volunteer completes an application and a Code of Conduct.</a:t>
          </a:r>
        </a:p>
        <a:p>
          <a:pPr marL="114300" lvl="1" indent="-114300" algn="l" defTabSz="533400">
            <a:lnSpc>
              <a:spcPct val="90000"/>
            </a:lnSpc>
            <a:spcBef>
              <a:spcPct val="0"/>
            </a:spcBef>
            <a:spcAft>
              <a:spcPct val="15000"/>
            </a:spcAft>
            <a:buChar char="•"/>
          </a:pPr>
          <a:r>
            <a:rPr lang="en-US" sz="1200" b="0" kern="1200" dirty="0"/>
            <a:t>The employee completes NJ DOE fingerprint process or archive process.</a:t>
          </a:r>
        </a:p>
        <a:p>
          <a:pPr marL="114300" lvl="1" indent="-114300" algn="l" defTabSz="533400">
            <a:lnSpc>
              <a:spcPct val="90000"/>
            </a:lnSpc>
            <a:spcBef>
              <a:spcPct val="0"/>
            </a:spcBef>
            <a:spcAft>
              <a:spcPct val="15000"/>
            </a:spcAft>
            <a:buChar char="•"/>
          </a:pPr>
          <a:r>
            <a:rPr lang="en-US" sz="1200" b="0" kern="1200" dirty="0"/>
            <a:t>The LSEC submits the application, the Code of Conduct sheet and a cover sheet to </a:t>
          </a:r>
          <a:r>
            <a:rPr lang="en-US" sz="1200" b="0" kern="1200" dirty="0">
              <a:hlinkClick xmlns:r="http://schemas.openxmlformats.org/officeDocument/2006/relationships" r:id="rId1"/>
            </a:rPr>
            <a:t>sect@rcan.org</a:t>
          </a:r>
          <a:r>
            <a:rPr lang="en-US" sz="1200" b="0" kern="1200" dirty="0"/>
            <a:t> for the running of a background check if the fingerprints won’t be done in time.</a:t>
          </a:r>
        </a:p>
      </dsp:txBody>
      <dsp:txXfrm rot="-5400000">
        <a:off x="2842312" y="74545"/>
        <a:ext cx="4980218" cy="1345341"/>
      </dsp:txXfrm>
    </dsp:sp>
    <dsp:sp modelId="{3ECB8FB7-386A-48B6-9DA6-81AA28654FE4}">
      <dsp:nvSpPr>
        <dsp:cNvPr id="0" name=""/>
        <dsp:cNvSpPr/>
      </dsp:nvSpPr>
      <dsp:spPr>
        <a:xfrm>
          <a:off x="0" y="127563"/>
          <a:ext cx="2842311" cy="1239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Step 1</a:t>
          </a:r>
        </a:p>
      </dsp:txBody>
      <dsp:txXfrm>
        <a:off x="60498" y="188061"/>
        <a:ext cx="2721315" cy="1118307"/>
      </dsp:txXfrm>
    </dsp:sp>
    <dsp:sp modelId="{7EF33407-0E67-47B1-A9A5-11EC23F18693}">
      <dsp:nvSpPr>
        <dsp:cNvPr id="0" name=""/>
        <dsp:cNvSpPr/>
      </dsp:nvSpPr>
      <dsp:spPr>
        <a:xfrm rot="5400000">
          <a:off x="4643065" y="-246122"/>
          <a:ext cx="1451491" cy="50529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a:p>
          <a:pPr marL="114300" lvl="1" indent="-114300" algn="l" defTabSz="533400">
            <a:lnSpc>
              <a:spcPct val="90000"/>
            </a:lnSpc>
            <a:spcBef>
              <a:spcPct val="0"/>
            </a:spcBef>
            <a:spcAft>
              <a:spcPct val="15000"/>
            </a:spcAft>
            <a:buChar char="•"/>
          </a:pPr>
          <a:r>
            <a:rPr lang="en-US" sz="1200" kern="1200" dirty="0">
              <a:solidFill>
                <a:schemeClr val="tx1"/>
              </a:solidFill>
            </a:rPr>
            <a:t>An employee receives a conditional offer of employment, pending the outcome of their criminal background check (fingerprinting).</a:t>
          </a:r>
        </a:p>
        <a:p>
          <a:pPr marL="114300" lvl="1" indent="-114300" algn="l" defTabSz="533400">
            <a:lnSpc>
              <a:spcPct val="90000"/>
            </a:lnSpc>
            <a:spcBef>
              <a:spcPct val="0"/>
            </a:spcBef>
            <a:spcAft>
              <a:spcPct val="15000"/>
            </a:spcAft>
            <a:buChar char="•"/>
          </a:pPr>
          <a:r>
            <a:rPr lang="en-US" sz="1200" kern="1200" dirty="0"/>
            <a:t>A volunteer is accepted (but may not start) pending the outcome of their background check.</a:t>
          </a:r>
        </a:p>
        <a:p>
          <a:pPr marL="114300" lvl="1" indent="-114300" algn="l" defTabSz="533400">
            <a:lnSpc>
              <a:spcPct val="90000"/>
            </a:lnSpc>
            <a:spcBef>
              <a:spcPct val="0"/>
            </a:spcBef>
            <a:spcAft>
              <a:spcPct val="15000"/>
            </a:spcAft>
            <a:buChar char="•"/>
          </a:pPr>
          <a:r>
            <a:rPr lang="en-US" sz="1200" kern="1200" dirty="0"/>
            <a:t>Once the background check has cleared, OCYP sends the background check letter to the volunteer and copies LSEC.</a:t>
          </a:r>
        </a:p>
      </dsp:txBody>
      <dsp:txXfrm rot="-5400000">
        <a:off x="2842312" y="1625487"/>
        <a:ext cx="4982142" cy="1309779"/>
      </dsp:txXfrm>
    </dsp:sp>
    <dsp:sp modelId="{50266A45-6A2F-433C-A12E-368B7D36CF7A}">
      <dsp:nvSpPr>
        <dsp:cNvPr id="0" name=""/>
        <dsp:cNvSpPr/>
      </dsp:nvSpPr>
      <dsp:spPr>
        <a:xfrm>
          <a:off x="0" y="1660725"/>
          <a:ext cx="2842311" cy="1239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Step 2</a:t>
          </a:r>
        </a:p>
      </dsp:txBody>
      <dsp:txXfrm>
        <a:off x="60498" y="1721223"/>
        <a:ext cx="2721315" cy="1118307"/>
      </dsp:txXfrm>
    </dsp:sp>
    <dsp:sp modelId="{C416C3A0-997E-405C-AFBC-017A1A53962C}">
      <dsp:nvSpPr>
        <dsp:cNvPr id="0" name=""/>
        <dsp:cNvSpPr/>
      </dsp:nvSpPr>
      <dsp:spPr>
        <a:xfrm rot="5400000">
          <a:off x="4878337" y="1158770"/>
          <a:ext cx="991442" cy="505793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The new employee or volunteer has 30 days from the day they start to attend a PGC live class and provide their certificate to the LSEC.</a:t>
          </a:r>
        </a:p>
        <a:p>
          <a:pPr marL="57150" lvl="1" indent="-57150" algn="l" defTabSz="488950">
            <a:lnSpc>
              <a:spcPct val="90000"/>
            </a:lnSpc>
            <a:spcBef>
              <a:spcPct val="0"/>
            </a:spcBef>
            <a:spcAft>
              <a:spcPct val="15000"/>
            </a:spcAft>
            <a:buChar char="•"/>
          </a:pPr>
          <a:r>
            <a:rPr lang="en-US" sz="1100" kern="1200" dirty="0"/>
            <a:t>OCYP will enter the new employee/volunteer documentation in Virtus.</a:t>
          </a:r>
        </a:p>
      </dsp:txBody>
      <dsp:txXfrm rot="-5400000">
        <a:off x="2845090" y="3240415"/>
        <a:ext cx="5009539" cy="894646"/>
      </dsp:txXfrm>
    </dsp:sp>
    <dsp:sp modelId="{D7CD702D-C4C3-4711-8383-FE9905899F96}">
      <dsp:nvSpPr>
        <dsp:cNvPr id="0" name=""/>
        <dsp:cNvSpPr/>
      </dsp:nvSpPr>
      <dsp:spPr>
        <a:xfrm>
          <a:off x="0" y="3068088"/>
          <a:ext cx="2845090" cy="1239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Step 3</a:t>
          </a:r>
        </a:p>
      </dsp:txBody>
      <dsp:txXfrm>
        <a:off x="60498" y="3128586"/>
        <a:ext cx="2724094" cy="1118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8FEC8-8C1E-4267-AF05-77297D94E7D3}">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 PGC (3 hours)-everyone must take this for their first class.</a:t>
          </a:r>
        </a:p>
        <a:p>
          <a:pPr marL="114300" lvl="1" indent="-114300" algn="l" defTabSz="577850">
            <a:lnSpc>
              <a:spcPct val="90000"/>
            </a:lnSpc>
            <a:spcBef>
              <a:spcPct val="0"/>
            </a:spcBef>
            <a:spcAft>
              <a:spcPct val="15000"/>
            </a:spcAft>
            <a:buChar char="•"/>
          </a:pPr>
          <a:r>
            <a:rPr lang="en-US" sz="1300" kern="1200" dirty="0"/>
            <a:t> Keeping the Promise Alive (90 minutes)-</a:t>
          </a:r>
          <a:r>
            <a:rPr lang="en-US" sz="1300" b="1" kern="1200" dirty="0"/>
            <a:t>recertification only</a:t>
          </a:r>
        </a:p>
        <a:p>
          <a:pPr marL="114300" lvl="1" indent="-114300" algn="l" defTabSz="577850">
            <a:lnSpc>
              <a:spcPct val="90000"/>
            </a:lnSpc>
            <a:spcBef>
              <a:spcPct val="0"/>
            </a:spcBef>
            <a:spcAft>
              <a:spcPct val="15000"/>
            </a:spcAft>
            <a:buChar char="•"/>
          </a:pPr>
          <a:r>
            <a:rPr lang="en-US" sz="1300" kern="1200" dirty="0"/>
            <a:t> Vulnerable Adults (90 minutes)-</a:t>
          </a:r>
          <a:r>
            <a:rPr lang="en-US" sz="1300" b="1" kern="1200" dirty="0"/>
            <a:t>recertification only</a:t>
          </a:r>
        </a:p>
        <a:p>
          <a:pPr marL="114300" lvl="1" indent="-114300" algn="l" defTabSz="577850">
            <a:lnSpc>
              <a:spcPct val="90000"/>
            </a:lnSpc>
            <a:spcBef>
              <a:spcPct val="0"/>
            </a:spcBef>
            <a:spcAft>
              <a:spcPct val="15000"/>
            </a:spcAft>
            <a:buChar char="•"/>
          </a:pPr>
          <a:r>
            <a:rPr lang="en-US" sz="1300" kern="1200" dirty="0"/>
            <a:t> Each class has a certificate</a:t>
          </a:r>
        </a:p>
      </dsp:txBody>
      <dsp:txXfrm>
        <a:off x="2438400" y="242342"/>
        <a:ext cx="2932063" cy="1451073"/>
      </dsp:txXfrm>
    </dsp:sp>
    <dsp:sp modelId="{3E5DCB7B-F996-4024-A538-999EEF777BEE}">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Live Class Options</a:t>
          </a:r>
        </a:p>
        <a:p>
          <a:pPr marL="0" lvl="0" indent="0" algn="ctr" defTabSz="977900">
            <a:lnSpc>
              <a:spcPct val="90000"/>
            </a:lnSpc>
            <a:spcBef>
              <a:spcPct val="0"/>
            </a:spcBef>
            <a:spcAft>
              <a:spcPct val="35000"/>
            </a:spcAft>
            <a:buNone/>
          </a:pPr>
          <a:r>
            <a:rPr lang="en-US" sz="2200" kern="1200" dirty="0"/>
            <a:t>(Good for 5 years)</a:t>
          </a:r>
        </a:p>
      </dsp:txBody>
      <dsp:txXfrm>
        <a:off x="94447" y="94943"/>
        <a:ext cx="2249506" cy="1745871"/>
      </dsp:txXfrm>
    </dsp:sp>
    <dsp:sp modelId="{455004DE-190E-4A8E-8947-3D73EBCFB623}">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 Every month: read the bulletin (article) and answer the question at the end.</a:t>
          </a:r>
        </a:p>
        <a:p>
          <a:pPr marL="114300" lvl="1" indent="-114300" algn="l" defTabSz="577850">
            <a:lnSpc>
              <a:spcPct val="90000"/>
            </a:lnSpc>
            <a:spcBef>
              <a:spcPct val="0"/>
            </a:spcBef>
            <a:spcAft>
              <a:spcPct val="15000"/>
            </a:spcAft>
            <a:buChar char="•"/>
          </a:pPr>
          <a:r>
            <a:rPr lang="en-US" sz="1300" kern="1200" dirty="0"/>
            <a:t> Every year: complete the online module (45 minutes)</a:t>
          </a:r>
        </a:p>
        <a:p>
          <a:pPr marL="114300" lvl="1" indent="-114300" algn="l" defTabSz="577850">
            <a:lnSpc>
              <a:spcPct val="90000"/>
            </a:lnSpc>
            <a:spcBef>
              <a:spcPct val="0"/>
            </a:spcBef>
            <a:spcAft>
              <a:spcPct val="15000"/>
            </a:spcAft>
            <a:buChar char="•"/>
          </a:pPr>
          <a:r>
            <a:rPr lang="en-US" sz="1300" kern="1200" dirty="0"/>
            <a:t> Online module has a certificate</a:t>
          </a:r>
        </a:p>
      </dsp:txBody>
      <dsp:txXfrm>
        <a:off x="2438400" y="2370584"/>
        <a:ext cx="2932063" cy="1451073"/>
      </dsp:txXfrm>
    </dsp:sp>
    <dsp:sp modelId="{76EDA568-7585-4602-A554-94537E100EA3}">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Online Recertification</a:t>
          </a:r>
        </a:p>
        <a:p>
          <a:pPr marL="0" lvl="0" indent="0" algn="ctr" defTabSz="977900">
            <a:lnSpc>
              <a:spcPct val="90000"/>
            </a:lnSpc>
            <a:spcBef>
              <a:spcPct val="0"/>
            </a:spcBef>
            <a:spcAft>
              <a:spcPct val="35000"/>
            </a:spcAft>
            <a:buNone/>
          </a:pPr>
          <a:r>
            <a:rPr lang="en-US" sz="2200" kern="1200" dirty="0"/>
            <a:t>(Every year)</a:t>
          </a:r>
        </a:p>
      </dsp:txBody>
      <dsp:txXfrm>
        <a:off x="94447" y="2223185"/>
        <a:ext cx="2249506" cy="1745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6D524-E89A-4B19-9916-9C39DE4540DE}">
      <dsp:nvSpPr>
        <dsp:cNvPr id="0" name=""/>
        <dsp:cNvSpPr/>
      </dsp:nvSpPr>
      <dsp:spPr>
        <a:xfrm>
          <a:off x="0" y="2245"/>
          <a:ext cx="7089321" cy="1223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New User sign up</a:t>
          </a:r>
        </a:p>
      </dsp:txBody>
      <dsp:txXfrm>
        <a:off x="59713" y="61958"/>
        <a:ext cx="6969895" cy="1103809"/>
      </dsp:txXfrm>
    </dsp:sp>
    <dsp:sp modelId="{3C0F2219-4D32-4FE8-BFC4-8F6F1DB55C0A}">
      <dsp:nvSpPr>
        <dsp:cNvPr id="0" name=""/>
        <dsp:cNvSpPr/>
      </dsp:nvSpPr>
      <dsp:spPr>
        <a:xfrm>
          <a:off x="0" y="1225480"/>
          <a:ext cx="7089321" cy="950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86" tIns="20320" rIns="113792" bIns="20320" numCol="1" spcCol="1270" anchor="t" anchorCtr="0">
          <a:noAutofit/>
        </a:bodyPr>
        <a:lstStyle/>
        <a:p>
          <a:pPr marL="171450" lvl="1" indent="-171450" algn="l" defTabSz="711200">
            <a:lnSpc>
              <a:spcPct val="90000"/>
            </a:lnSpc>
            <a:spcBef>
              <a:spcPct val="0"/>
            </a:spcBef>
            <a:spcAft>
              <a:spcPct val="20000"/>
            </a:spcAft>
            <a:buFontTx/>
            <a:buNone/>
          </a:pPr>
          <a:r>
            <a:rPr lang="en-US" sz="1600" kern="1200" dirty="0"/>
            <a:t>Every employee and school volunteer will create an account in Virtus to sign up for a PGC class. The account stays with them and will be used to sign up for recertification classes and/or complete online recertification requirements.</a:t>
          </a:r>
        </a:p>
      </dsp:txBody>
      <dsp:txXfrm>
        <a:off x="0" y="1225480"/>
        <a:ext cx="7089321" cy="950129"/>
      </dsp:txXfrm>
    </dsp:sp>
    <dsp:sp modelId="{A9B75CB6-BAE5-431B-805A-929DCF9831ED}">
      <dsp:nvSpPr>
        <dsp:cNvPr id="0" name=""/>
        <dsp:cNvSpPr/>
      </dsp:nvSpPr>
      <dsp:spPr>
        <a:xfrm>
          <a:off x="0" y="2175610"/>
          <a:ext cx="7089321" cy="1223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Database</a:t>
          </a:r>
        </a:p>
      </dsp:txBody>
      <dsp:txXfrm>
        <a:off x="59713" y="2235323"/>
        <a:ext cx="6969895" cy="1103809"/>
      </dsp:txXfrm>
    </dsp:sp>
    <dsp:sp modelId="{3525C3AC-4E99-4619-ABD8-A042D5A2D153}">
      <dsp:nvSpPr>
        <dsp:cNvPr id="0" name=""/>
        <dsp:cNvSpPr/>
      </dsp:nvSpPr>
      <dsp:spPr>
        <a:xfrm>
          <a:off x="0" y="3398845"/>
          <a:ext cx="7089321" cy="105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86" tIns="22860" rIns="128016" bIns="22860" numCol="1" spcCol="1270" anchor="t" anchorCtr="0">
          <a:noAutofit/>
        </a:bodyPr>
        <a:lstStyle/>
        <a:p>
          <a:pPr marL="171450" lvl="1" indent="-171450" algn="l" defTabSz="800100">
            <a:lnSpc>
              <a:spcPct val="90000"/>
            </a:lnSpc>
            <a:spcBef>
              <a:spcPct val="0"/>
            </a:spcBef>
            <a:spcAft>
              <a:spcPct val="20000"/>
            </a:spcAft>
            <a:buFontTx/>
            <a:buNone/>
          </a:pPr>
          <a:r>
            <a:rPr lang="en-US" sz="1800" kern="1200" dirty="0"/>
            <a:t>You can run monthly reports to review compliance, as well as determine that all active users are represented, and inactive or deceased users are not in the active user list</a:t>
          </a:r>
        </a:p>
      </dsp:txBody>
      <dsp:txXfrm>
        <a:off x="0" y="3398845"/>
        <a:ext cx="7089321" cy="1055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0E576-BEFD-4832-A295-2930941B72BA}">
      <dsp:nvSpPr>
        <dsp:cNvPr id="0" name=""/>
        <dsp:cNvSpPr/>
      </dsp:nvSpPr>
      <dsp:spPr>
        <a:xfrm>
          <a:off x="0" y="2483499"/>
          <a:ext cx="7313612" cy="16294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Once they get approved by the OCYP, their status changes to Active (Active on the Compliance Report)</a:t>
          </a:r>
        </a:p>
      </dsp:txBody>
      <dsp:txXfrm>
        <a:off x="0" y="2483499"/>
        <a:ext cx="7313612" cy="1629444"/>
      </dsp:txXfrm>
    </dsp:sp>
    <dsp:sp modelId="{7E9347DE-7C66-41E8-B731-FDE8E95E875F}">
      <dsp:nvSpPr>
        <dsp:cNvPr id="0" name=""/>
        <dsp:cNvSpPr/>
      </dsp:nvSpPr>
      <dsp:spPr>
        <a:xfrm rot="10800000">
          <a:off x="0" y="1855"/>
          <a:ext cx="7313612" cy="2506085"/>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“Pending” means that they enrolled in Virtus to attend PGC, but never had their enrollment approved because:</a:t>
          </a:r>
        </a:p>
      </dsp:txBody>
      <dsp:txXfrm rot="-10800000">
        <a:off x="0" y="1855"/>
        <a:ext cx="7313612" cy="879636"/>
      </dsp:txXfrm>
    </dsp:sp>
    <dsp:sp modelId="{9203DE9C-17BC-4EC9-817F-4B108EC2D3FC}">
      <dsp:nvSpPr>
        <dsp:cNvPr id="0" name=""/>
        <dsp:cNvSpPr/>
      </dsp:nvSpPr>
      <dsp:spPr>
        <a:xfrm>
          <a:off x="0" y="881491"/>
          <a:ext cx="1828402" cy="74931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They didn’t show up for the class</a:t>
          </a:r>
        </a:p>
      </dsp:txBody>
      <dsp:txXfrm>
        <a:off x="0" y="881491"/>
        <a:ext cx="1828402" cy="749319"/>
      </dsp:txXfrm>
    </dsp:sp>
    <dsp:sp modelId="{7F3FCB4C-13D2-4D95-9F36-68BA4E547FB0}">
      <dsp:nvSpPr>
        <dsp:cNvPr id="0" name=""/>
        <dsp:cNvSpPr/>
      </dsp:nvSpPr>
      <dsp:spPr>
        <a:xfrm>
          <a:off x="1828403" y="881491"/>
          <a:ext cx="1828402" cy="74931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The sign in sheet never made it to the Archdiocese</a:t>
          </a:r>
        </a:p>
      </dsp:txBody>
      <dsp:txXfrm>
        <a:off x="1828403" y="881491"/>
        <a:ext cx="1828402" cy="749319"/>
      </dsp:txXfrm>
    </dsp:sp>
    <dsp:sp modelId="{239E63C7-D04B-4D0E-9A8C-71BD0A08CF6F}">
      <dsp:nvSpPr>
        <dsp:cNvPr id="0" name=""/>
        <dsp:cNvSpPr/>
      </dsp:nvSpPr>
      <dsp:spPr>
        <a:xfrm>
          <a:off x="3656806" y="881491"/>
          <a:ext cx="1828402" cy="74931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The class hasn’t happened yet</a:t>
          </a:r>
        </a:p>
      </dsp:txBody>
      <dsp:txXfrm>
        <a:off x="3656806" y="881491"/>
        <a:ext cx="1828402" cy="749319"/>
      </dsp:txXfrm>
    </dsp:sp>
    <dsp:sp modelId="{FAA8FA65-2D2B-4355-BD60-E9DEE664AA5D}">
      <dsp:nvSpPr>
        <dsp:cNvPr id="0" name=""/>
        <dsp:cNvSpPr/>
      </dsp:nvSpPr>
      <dsp:spPr>
        <a:xfrm>
          <a:off x="5485209" y="881491"/>
          <a:ext cx="1828402" cy="74931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They walked into class and enrolled later, and didn’t let OCYP know they had done that</a:t>
          </a:r>
        </a:p>
      </dsp:txBody>
      <dsp:txXfrm>
        <a:off x="5485209" y="881491"/>
        <a:ext cx="1828402" cy="749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2EB99-9476-495C-B1E0-702D0986D852}">
      <dsp:nvSpPr>
        <dsp:cNvPr id="0" name=""/>
        <dsp:cNvSpPr/>
      </dsp:nvSpPr>
      <dsp:spPr>
        <a:xfrm>
          <a:off x="0" y="3475883"/>
          <a:ext cx="7313612" cy="11408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Virtus List Management:</a:t>
          </a:r>
        </a:p>
      </dsp:txBody>
      <dsp:txXfrm>
        <a:off x="0" y="3475883"/>
        <a:ext cx="7313612" cy="616065"/>
      </dsp:txXfrm>
    </dsp:sp>
    <dsp:sp modelId="{3C9DBBC2-E6D0-47E6-BBF3-FF03F380C784}">
      <dsp:nvSpPr>
        <dsp:cNvPr id="0" name=""/>
        <dsp:cNvSpPr/>
      </dsp:nvSpPr>
      <dsp:spPr>
        <a:xfrm>
          <a:off x="3571" y="4069131"/>
          <a:ext cx="2435489" cy="52479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Duplicates: Email the names of any duplicates on your list to the OCYP, and we will delete them or merge them.</a:t>
          </a:r>
          <a:endParaRPr lang="en-US" sz="1200" kern="1200" dirty="0"/>
        </a:p>
      </dsp:txBody>
      <dsp:txXfrm>
        <a:off x="3571" y="4069131"/>
        <a:ext cx="2435489" cy="524796"/>
      </dsp:txXfrm>
    </dsp:sp>
    <dsp:sp modelId="{4F07EEEE-CFB6-4BFB-AD8C-63F11B191DF0}">
      <dsp:nvSpPr>
        <dsp:cNvPr id="0" name=""/>
        <dsp:cNvSpPr/>
      </dsp:nvSpPr>
      <dsp:spPr>
        <a:xfrm>
          <a:off x="2439061" y="4069131"/>
          <a:ext cx="2435489" cy="52479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For any individuals who are Pending/Awaiting Approval, email the names to the OCYP for resolution</a:t>
          </a:r>
        </a:p>
      </dsp:txBody>
      <dsp:txXfrm>
        <a:off x="2439061" y="4069131"/>
        <a:ext cx="2435489" cy="524796"/>
      </dsp:txXfrm>
    </dsp:sp>
    <dsp:sp modelId="{CAD0EC9F-7F34-43D0-B9BB-3E077D66FDF5}">
      <dsp:nvSpPr>
        <dsp:cNvPr id="0" name=""/>
        <dsp:cNvSpPr/>
      </dsp:nvSpPr>
      <dsp:spPr>
        <a:xfrm>
          <a:off x="4874550" y="4069131"/>
          <a:ext cx="2435489" cy="52479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Change status from Active to Inactive (or vice versa)</a:t>
          </a:r>
        </a:p>
      </dsp:txBody>
      <dsp:txXfrm>
        <a:off x="4874550" y="4069131"/>
        <a:ext cx="2435489" cy="524796"/>
      </dsp:txXfrm>
    </dsp:sp>
    <dsp:sp modelId="{DDE120D8-4140-4FBA-9AC3-78791349B0FE}">
      <dsp:nvSpPr>
        <dsp:cNvPr id="0" name=""/>
        <dsp:cNvSpPr/>
      </dsp:nvSpPr>
      <dsp:spPr>
        <a:xfrm rot="10800000">
          <a:off x="0" y="1738349"/>
          <a:ext cx="7313612" cy="175464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Active people are the only ones who should be on your Virtus lists and in your Active Files (others can be filed elsewhere but must be retained)</a:t>
          </a:r>
        </a:p>
      </dsp:txBody>
      <dsp:txXfrm rot="10800000">
        <a:off x="0" y="1738349"/>
        <a:ext cx="7313612" cy="1140116"/>
      </dsp:txXfrm>
    </dsp:sp>
    <dsp:sp modelId="{3F819F49-B0C8-40B1-B43E-D1280AEF0D8F}">
      <dsp:nvSpPr>
        <dsp:cNvPr id="0" name=""/>
        <dsp:cNvSpPr/>
      </dsp:nvSpPr>
      <dsp:spPr>
        <a:xfrm rot="10800000">
          <a:off x="0" y="816"/>
          <a:ext cx="7313612" cy="175464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Get lists of current people </a:t>
          </a:r>
          <a:r>
            <a:rPr lang="en-US" altLang="en-US" sz="2000" kern="1200" dirty="0"/>
            <a:t>(employees, coaches, Commission employees, etc. )</a:t>
          </a:r>
          <a:endParaRPr lang="en-US" sz="2000" kern="1200" dirty="0"/>
        </a:p>
      </dsp:txBody>
      <dsp:txXfrm rot="10800000">
        <a:off x="0" y="816"/>
        <a:ext cx="7313612" cy="11401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E99D7386-CEA5-4889-A8F6-D46784521DEE}"/>
              </a:ext>
            </a:extLst>
          </p:cNvPr>
          <p:cNvSpPr>
            <a:spLocks noGrp="1" noChangeArrowheads="1"/>
          </p:cNvSpPr>
          <p:nvPr>
            <p:ph type="hdr" sz="quarter"/>
          </p:nvPr>
        </p:nvSpPr>
        <p:spPr bwMode="auto">
          <a:xfrm>
            <a:off x="1" y="2"/>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1" tIns="45736" rIns="91471" bIns="45736" numCol="1" anchor="t" anchorCtr="0" compatLnSpc="1">
            <a:prstTxWarp prst="textNoShape">
              <a:avLst/>
            </a:prstTxWarp>
          </a:bodyPr>
          <a:lstStyle>
            <a:lvl1pPr algn="l" eaLnBrk="1" hangingPunct="1">
              <a:defRPr sz="1200" i="0">
                <a:latin typeface="Arial" charset="0"/>
                <a:ea typeface="+mn-ea"/>
              </a:defRPr>
            </a:lvl1pPr>
          </a:lstStyle>
          <a:p>
            <a:pPr>
              <a:defRPr/>
            </a:pPr>
            <a:endParaRPr lang="en-US" altLang="en-US" dirty="0"/>
          </a:p>
        </p:txBody>
      </p:sp>
      <p:sp>
        <p:nvSpPr>
          <p:cNvPr id="150531" name="Rectangle 3">
            <a:extLst>
              <a:ext uri="{FF2B5EF4-FFF2-40B4-BE49-F238E27FC236}">
                <a16:creationId xmlns:a16="http://schemas.microsoft.com/office/drawing/2014/main" id="{9E51459A-9DD6-4E53-8F35-91AF961CF47E}"/>
              </a:ext>
            </a:extLst>
          </p:cNvPr>
          <p:cNvSpPr>
            <a:spLocks noGrp="1" noChangeArrowheads="1"/>
          </p:cNvSpPr>
          <p:nvPr>
            <p:ph type="dt" idx="1"/>
          </p:nvPr>
        </p:nvSpPr>
        <p:spPr bwMode="auto">
          <a:xfrm>
            <a:off x="3935415" y="2"/>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1" tIns="45736" rIns="91471" bIns="45736" numCol="1" anchor="t" anchorCtr="0" compatLnSpc="1">
            <a:prstTxWarp prst="textNoShape">
              <a:avLst/>
            </a:prstTxWarp>
          </a:bodyPr>
          <a:lstStyle>
            <a:lvl1pPr algn="r" eaLnBrk="1" hangingPunct="1">
              <a:defRPr sz="1200" i="0">
                <a:latin typeface="Arial" charset="0"/>
                <a:ea typeface="+mn-ea"/>
              </a:defRPr>
            </a:lvl1pPr>
          </a:lstStyle>
          <a:p>
            <a:pPr>
              <a:defRPr/>
            </a:pPr>
            <a:endParaRPr lang="en-US" altLang="en-US" dirty="0"/>
          </a:p>
        </p:txBody>
      </p:sp>
      <p:sp>
        <p:nvSpPr>
          <p:cNvPr id="3076" name="Rectangle 4">
            <a:extLst>
              <a:ext uri="{FF2B5EF4-FFF2-40B4-BE49-F238E27FC236}">
                <a16:creationId xmlns:a16="http://schemas.microsoft.com/office/drawing/2014/main" id="{C8ADC3D4-56A9-42B1-BFC7-B109AAB3EB46}"/>
              </a:ext>
            </a:extLst>
          </p:cNvPr>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D37AF841-D630-4AD0-9F3F-F268FE232658}"/>
              </a:ext>
            </a:extLst>
          </p:cNvPr>
          <p:cNvSpPr>
            <a:spLocks noGrp="1" noChangeArrowheads="1"/>
          </p:cNvSpPr>
          <p:nvPr>
            <p:ph type="body" sz="quarter" idx="3"/>
          </p:nvPr>
        </p:nvSpPr>
        <p:spPr bwMode="auto">
          <a:xfrm>
            <a:off x="695327" y="4387851"/>
            <a:ext cx="5561013"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1" tIns="45736" rIns="91471" bIns="4573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0534" name="Rectangle 6">
            <a:extLst>
              <a:ext uri="{FF2B5EF4-FFF2-40B4-BE49-F238E27FC236}">
                <a16:creationId xmlns:a16="http://schemas.microsoft.com/office/drawing/2014/main" id="{CEE48421-0F26-4E03-9373-D2B4DAF5C28D}"/>
              </a:ext>
            </a:extLst>
          </p:cNvPr>
          <p:cNvSpPr>
            <a:spLocks noGrp="1" noChangeArrowheads="1"/>
          </p:cNvSpPr>
          <p:nvPr>
            <p:ph type="ftr" sz="quarter" idx="4"/>
          </p:nvPr>
        </p:nvSpPr>
        <p:spPr bwMode="auto">
          <a:xfrm>
            <a:off x="1" y="877252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1" tIns="45736" rIns="91471" bIns="45736" numCol="1" anchor="b" anchorCtr="0" compatLnSpc="1">
            <a:prstTxWarp prst="textNoShape">
              <a:avLst/>
            </a:prstTxWarp>
          </a:bodyPr>
          <a:lstStyle>
            <a:lvl1pPr algn="l" eaLnBrk="1" hangingPunct="1">
              <a:defRPr sz="1200" i="0">
                <a:latin typeface="Arial" charset="0"/>
                <a:ea typeface="+mn-ea"/>
              </a:defRPr>
            </a:lvl1pPr>
          </a:lstStyle>
          <a:p>
            <a:pPr>
              <a:defRPr/>
            </a:pPr>
            <a:endParaRPr lang="en-US" altLang="en-US" dirty="0"/>
          </a:p>
        </p:txBody>
      </p:sp>
      <p:sp>
        <p:nvSpPr>
          <p:cNvPr id="150535" name="Rectangle 7">
            <a:extLst>
              <a:ext uri="{FF2B5EF4-FFF2-40B4-BE49-F238E27FC236}">
                <a16:creationId xmlns:a16="http://schemas.microsoft.com/office/drawing/2014/main" id="{151979B7-2335-46D0-B0C8-4ECF9A57F398}"/>
              </a:ext>
            </a:extLst>
          </p:cNvPr>
          <p:cNvSpPr>
            <a:spLocks noGrp="1" noChangeArrowheads="1"/>
          </p:cNvSpPr>
          <p:nvPr>
            <p:ph type="sldNum" sz="quarter" idx="5"/>
          </p:nvPr>
        </p:nvSpPr>
        <p:spPr bwMode="auto">
          <a:xfrm>
            <a:off x="3935415" y="877252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71" tIns="45736" rIns="91471" bIns="45736" numCol="1" anchor="b" anchorCtr="0" compatLnSpc="1">
            <a:prstTxWarp prst="textNoShape">
              <a:avLst/>
            </a:prstTxWarp>
          </a:bodyPr>
          <a:lstStyle>
            <a:lvl1pPr algn="r" eaLnBrk="1" hangingPunct="1">
              <a:defRPr sz="1200" i="0">
                <a:latin typeface="Arial" panose="020B0604020202020204" pitchFamily="34" charset="0"/>
              </a:defRPr>
            </a:lvl1pPr>
          </a:lstStyle>
          <a:p>
            <a:pPr>
              <a:defRPr/>
            </a:pPr>
            <a:fld id="{6CF1E40D-2488-4649-9759-DF8DF364CBF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4111216-B7EA-455A-8F6F-D7C441D9EAE2}"/>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BF121E3C-0D02-4255-B150-8B99C7D723EF}"/>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124" name="Slide Number Placeholder 3">
            <a:extLst>
              <a:ext uri="{FF2B5EF4-FFF2-40B4-BE49-F238E27FC236}">
                <a16:creationId xmlns:a16="http://schemas.microsoft.com/office/drawing/2014/main" id="{037CC4BC-EB66-4D9D-9212-CDF93036DD6B}"/>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2FF39717-E708-4FE8-9E11-F21E2C393EEE}" type="slidenum">
              <a:rPr lang="en-US" altLang="en-US" i="0" smtClean="0">
                <a:latin typeface="Arial" panose="020B0604020202020204" pitchFamily="34" charset="0"/>
              </a:rPr>
              <a:pPr/>
              <a:t>1</a:t>
            </a:fld>
            <a:endParaRPr lang="en-US" altLang="en-US" i="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F755064-91E1-45EC-B24A-C40A16C23502}"/>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6B866258-0679-410D-B925-BA0E04E74C01}"/>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6601219C-6EA9-4598-911C-5160BF7854D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46EB41A-8DD8-4B6D-BD43-DDD84D3F1F52}" type="slidenum">
              <a:rPr lang="en-US" altLang="en-US" i="0" smtClean="0">
                <a:latin typeface="Arial" panose="020B0604020202020204" pitchFamily="34" charset="0"/>
              </a:rPr>
              <a:pPr/>
              <a:t>16</a:t>
            </a:fld>
            <a:endParaRPr lang="en-US" altLang="en-US" i="0" dirty="0">
              <a:latin typeface="Arial" panose="020B0604020202020204" pitchFamily="34" charset="0"/>
            </a:endParaRPr>
          </a:p>
        </p:txBody>
      </p:sp>
    </p:spTree>
    <p:extLst>
      <p:ext uri="{BB962C8B-B14F-4D97-AF65-F5344CB8AC3E}">
        <p14:creationId xmlns:p14="http://schemas.microsoft.com/office/powerpoint/2010/main" val="348457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F755064-91E1-45EC-B24A-C40A16C23502}"/>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6B866258-0679-410D-B925-BA0E04E74C01}"/>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6601219C-6EA9-4598-911C-5160BF7854D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46EB41A-8DD8-4B6D-BD43-DDD84D3F1F52}" type="slidenum">
              <a:rPr lang="en-US" altLang="en-US" i="0" smtClean="0">
                <a:latin typeface="Arial" panose="020B0604020202020204" pitchFamily="34" charset="0"/>
              </a:rPr>
              <a:pPr/>
              <a:t>17</a:t>
            </a:fld>
            <a:endParaRPr lang="en-US" altLang="en-US" i="0" dirty="0">
              <a:latin typeface="Arial" panose="020B0604020202020204" pitchFamily="34" charset="0"/>
            </a:endParaRPr>
          </a:p>
        </p:txBody>
      </p:sp>
    </p:spTree>
    <p:extLst>
      <p:ext uri="{BB962C8B-B14F-4D97-AF65-F5344CB8AC3E}">
        <p14:creationId xmlns:p14="http://schemas.microsoft.com/office/powerpoint/2010/main" val="7309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Moved the yellow box under the Live Class section for clarity</a:t>
            </a:r>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18</a:t>
            </a:fld>
            <a:endParaRPr lang="en-US" altLang="en-US" dirty="0"/>
          </a:p>
        </p:txBody>
      </p:sp>
    </p:spTree>
    <p:extLst>
      <p:ext uri="{BB962C8B-B14F-4D97-AF65-F5344CB8AC3E}">
        <p14:creationId xmlns:p14="http://schemas.microsoft.com/office/powerpoint/2010/main" val="369679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FE58CE-A6DB-4292-9FD0-6BB13DCC7C2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3083E687-B792-4600-93C3-94F184AAB14E}"/>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EFABF6CB-D0BF-4B09-A3E5-0CE1BA25F0F4}"/>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4CAE2E8-6F3E-4456-B21B-E17DD3566245}" type="slidenum">
              <a:rPr lang="en-US" altLang="en-US" i="0" smtClean="0">
                <a:latin typeface="Arial" panose="020B0604020202020204" pitchFamily="34" charset="0"/>
              </a:rPr>
              <a:pPr/>
              <a:t>23</a:t>
            </a:fld>
            <a:endParaRPr lang="en-US" altLang="en-US" i="0"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BBCAE9D-65A8-4B72-839E-77CBA108DF3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2141A598-0FE1-45FB-BFA3-91D23DB82260}"/>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6BFD41E7-4372-4511-A6DF-E9123E470419}"/>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0C14D925-6A89-44C8-806D-ED7ADD4673A6}" type="slidenum">
              <a:rPr lang="en-US" altLang="en-US" i="0" smtClean="0">
                <a:latin typeface="Arial" panose="020B0604020202020204" pitchFamily="34" charset="0"/>
              </a:rPr>
              <a:pPr/>
              <a:t>24</a:t>
            </a:fld>
            <a:endParaRPr lang="en-US" altLang="en-US" i="0" dirty="0">
              <a:latin typeface="Arial" panose="020B0604020202020204" pitchFamily="34" charset="0"/>
            </a:endParaRPr>
          </a:p>
        </p:txBody>
      </p:sp>
    </p:spTree>
    <p:extLst>
      <p:ext uri="{BB962C8B-B14F-4D97-AF65-F5344CB8AC3E}">
        <p14:creationId xmlns:p14="http://schemas.microsoft.com/office/powerpoint/2010/main" val="423800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9D85D0E-87EA-4CCC-AFEF-ED5D5E9F159E}"/>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1DCF72C3-4707-4A8B-BDB1-73C0D48CAA2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34148" name="Slide Number Placeholder 3">
            <a:extLst>
              <a:ext uri="{FF2B5EF4-FFF2-40B4-BE49-F238E27FC236}">
                <a16:creationId xmlns:a16="http://schemas.microsoft.com/office/drawing/2014/main" id="{435F2E53-EE8A-4947-9578-C79612C1B71C}"/>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660F50A6-F0C3-4764-B9EC-4C3C8A64AC6D}" type="slidenum">
              <a:rPr lang="en-US" altLang="en-US" i="0" smtClean="0">
                <a:latin typeface="Arial" panose="020B0604020202020204" pitchFamily="34" charset="0"/>
              </a:rPr>
              <a:pPr/>
              <a:t>25</a:t>
            </a:fld>
            <a:endParaRPr lang="en-US" altLang="en-US" i="0" dirty="0">
              <a:latin typeface="Arial" panose="020B0604020202020204" pitchFamily="34" charset="0"/>
            </a:endParaRPr>
          </a:p>
        </p:txBody>
      </p:sp>
    </p:spTree>
    <p:extLst>
      <p:ext uri="{BB962C8B-B14F-4D97-AF65-F5344CB8AC3E}">
        <p14:creationId xmlns:p14="http://schemas.microsoft.com/office/powerpoint/2010/main" val="192527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42F3665-BC95-4F78-A6AB-5A7A6F19267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CD5D485D-FF06-4051-9117-CB9A791EE82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E9E504BD-4E0A-4D74-95C5-1680CB58090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CDEDFF2-2874-414D-9CA8-81B73FC5977C}" type="slidenum">
              <a:rPr lang="en-US" altLang="en-US" i="0" smtClean="0">
                <a:latin typeface="Arial" panose="020B0604020202020204" pitchFamily="34" charset="0"/>
              </a:rPr>
              <a:pPr/>
              <a:t>31</a:t>
            </a:fld>
            <a:endParaRPr lang="en-US" altLang="en-US" i="0" dirty="0">
              <a:latin typeface="Arial" panose="020B0604020202020204" pitchFamily="34" charset="0"/>
            </a:endParaRPr>
          </a:p>
        </p:txBody>
      </p:sp>
    </p:spTree>
    <p:extLst>
      <p:ext uri="{BB962C8B-B14F-4D97-AF65-F5344CB8AC3E}">
        <p14:creationId xmlns:p14="http://schemas.microsoft.com/office/powerpoint/2010/main" val="266640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42F3665-BC95-4F78-A6AB-5A7A6F19267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CD5D485D-FF06-4051-9117-CB9A791EE82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E9E504BD-4E0A-4D74-95C5-1680CB58090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CDEDFF2-2874-414D-9CA8-81B73FC5977C}" type="slidenum">
              <a:rPr lang="en-US" altLang="en-US" i="0" smtClean="0">
                <a:latin typeface="Arial" panose="020B0604020202020204" pitchFamily="34" charset="0"/>
              </a:rPr>
              <a:pPr/>
              <a:t>32</a:t>
            </a:fld>
            <a:endParaRPr lang="en-US" altLang="en-US" i="0" dirty="0">
              <a:latin typeface="Arial" panose="020B0604020202020204" pitchFamily="34" charset="0"/>
            </a:endParaRPr>
          </a:p>
        </p:txBody>
      </p:sp>
    </p:spTree>
    <p:extLst>
      <p:ext uri="{BB962C8B-B14F-4D97-AF65-F5344CB8AC3E}">
        <p14:creationId xmlns:p14="http://schemas.microsoft.com/office/powerpoint/2010/main" val="135779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83DE465-4216-4142-9B57-FDADD655EAC4}"/>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E88C9A0B-875A-457D-83EF-E53C9918888B}"/>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01F0BF6E-4521-42BD-8C95-1BDF40B0ED5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24EFF39B-676A-4C1C-83B3-B89E92D146CE}" type="slidenum">
              <a:rPr lang="en-US" altLang="en-US" i="0" smtClean="0">
                <a:latin typeface="Arial" panose="020B0604020202020204" pitchFamily="34" charset="0"/>
              </a:rPr>
              <a:pPr/>
              <a:t>33</a:t>
            </a:fld>
            <a:endParaRPr lang="en-US" altLang="en-US" i="0"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849888D-19BC-4FC1-9421-FBC7C66C59FD}"/>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45D8FD2-ED12-459A-A29A-7E6C21623FCD}"/>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725A2A80-49D2-44D8-B641-685EBCC8ED0B}"/>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C7A67FD-BA8F-4D83-A1E9-361CA4501A27}" type="slidenum">
              <a:rPr lang="en-US" altLang="en-US" i="0" smtClean="0">
                <a:latin typeface="Arial" panose="020B0604020202020204" pitchFamily="34" charset="0"/>
              </a:rPr>
              <a:pPr/>
              <a:t>34</a:t>
            </a:fld>
            <a:endParaRPr lang="en-US" altLang="en-US" i="0" dirty="0">
              <a:latin typeface="Arial" panose="020B0604020202020204" pitchFamily="34" charset="0"/>
            </a:endParaRPr>
          </a:p>
        </p:txBody>
      </p:sp>
    </p:spTree>
    <p:extLst>
      <p:ext uri="{BB962C8B-B14F-4D97-AF65-F5344CB8AC3E}">
        <p14:creationId xmlns:p14="http://schemas.microsoft.com/office/powerpoint/2010/main" val="95680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our dept name</a:t>
            </a:r>
          </a:p>
          <a:p>
            <a:r>
              <a:rPr lang="en-US" dirty="0"/>
              <a:t>Removed Larry and added Stephanie</a:t>
            </a:r>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3</a:t>
            </a:fld>
            <a:endParaRPr lang="en-US" altLang="en-US" dirty="0"/>
          </a:p>
        </p:txBody>
      </p:sp>
    </p:spTree>
    <p:extLst>
      <p:ext uri="{BB962C8B-B14F-4D97-AF65-F5344CB8AC3E}">
        <p14:creationId xmlns:p14="http://schemas.microsoft.com/office/powerpoint/2010/main" val="400253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0AC7C86-246A-48EE-A71B-2896F12AA0A1}"/>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F28F2CC7-89DE-4FE9-AF8D-8CDAEFD3FF41}"/>
              </a:ext>
            </a:extLst>
          </p:cNvPr>
          <p:cNvSpPr>
            <a:spLocks noGrp="1" noChangeArrowheads="1"/>
          </p:cNvSpPr>
          <p:nvPr>
            <p:ph type="body" idx="1"/>
          </p:nvPr>
        </p:nvSpPr>
        <p:spPr>
          <a:noFill/>
        </p:spPr>
        <p:txBody>
          <a:bodyPr/>
          <a:lstStyle/>
          <a:p>
            <a:endParaRPr lang="en-US" altLang="en-US" b="1"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EA4A430D-2553-4781-9040-DD88F1AFF3D6}"/>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65B5BF8-8BF2-4544-8DD5-113F2DF63CB6}" type="slidenum">
              <a:rPr lang="en-US" altLang="en-US" i="0" smtClean="0">
                <a:latin typeface="Arial" panose="020B0604020202020204" pitchFamily="34" charset="0"/>
              </a:rPr>
              <a:pPr/>
              <a:t>35</a:t>
            </a:fld>
            <a:endParaRPr lang="en-US" altLang="en-US" i="0"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A56F942-D3A7-4158-8A2E-A261C4E8783E}"/>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49EDBE55-85B5-407F-9718-F9241B42C26A}"/>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2BBF175C-67D7-4647-BB9B-DD51ED6DEDDF}"/>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C66E2B1F-ABF1-476A-BA76-580EF6A2C926}" type="slidenum">
              <a:rPr lang="en-US" altLang="en-US" i="0" smtClean="0">
                <a:latin typeface="Arial" panose="020B0604020202020204" pitchFamily="34" charset="0"/>
              </a:rPr>
              <a:pPr/>
              <a:t>36</a:t>
            </a:fld>
            <a:endParaRPr lang="en-US" altLang="en-US" i="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7CCA431-4B00-4693-8854-4A9A126328A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AF5C52CB-7718-47C6-985C-A8044E95CDE7}"/>
              </a:ext>
            </a:extLst>
          </p:cNvPr>
          <p:cNvSpPr>
            <a:spLocks noGrp="1" noChangeArrowheads="1"/>
          </p:cNvSpPr>
          <p:nvPr>
            <p:ph type="body" idx="1"/>
          </p:nvPr>
        </p:nvSpPr>
        <p:spPr>
          <a:noFill/>
        </p:spPr>
        <p:txBody>
          <a:bodyPr/>
          <a:lstStyle/>
          <a:p>
            <a:r>
              <a:rPr lang="en-US" altLang="en-US" dirty="0">
                <a:latin typeface="Arial" panose="020B0604020202020204" pitchFamily="34" charset="0"/>
              </a:rPr>
              <a:t>Updated screen shot for Required documents</a:t>
            </a:r>
          </a:p>
        </p:txBody>
      </p:sp>
      <p:sp>
        <p:nvSpPr>
          <p:cNvPr id="48132" name="Slide Number Placeholder 3">
            <a:extLst>
              <a:ext uri="{FF2B5EF4-FFF2-40B4-BE49-F238E27FC236}">
                <a16:creationId xmlns:a16="http://schemas.microsoft.com/office/drawing/2014/main" id="{6D103ECE-6192-4882-9213-9F89A775C230}"/>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0666730B-E90D-435C-87AB-4E1F41CECB26}" type="slidenum">
              <a:rPr lang="en-US" altLang="en-US" i="0" smtClean="0">
                <a:latin typeface="Arial" panose="020B0604020202020204" pitchFamily="34" charset="0"/>
              </a:rPr>
              <a:pPr/>
              <a:t>37</a:t>
            </a:fld>
            <a:endParaRPr lang="en-US" altLang="en-US" i="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A9C88FF-48F9-4566-A651-B0C018B7F20D}"/>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FC1E0474-166D-4389-A90B-7574ED60A351}"/>
              </a:ext>
            </a:extLst>
          </p:cNvPr>
          <p:cNvSpPr>
            <a:spLocks noGrp="1" noChangeArrowheads="1"/>
          </p:cNvSpPr>
          <p:nvPr>
            <p:ph type="body" idx="1"/>
          </p:nvPr>
        </p:nvSpPr>
        <p:spPr>
          <a:noFill/>
        </p:spPr>
        <p:txBody>
          <a:bodyPr/>
          <a:lstStyle/>
          <a:p>
            <a:r>
              <a:rPr lang="en-US" altLang="en-US" dirty="0">
                <a:latin typeface="Arial" panose="020B0604020202020204" pitchFamily="34" charset="0"/>
              </a:rPr>
              <a:t>Updated the smart graphic to match on both guides</a:t>
            </a:r>
          </a:p>
        </p:txBody>
      </p:sp>
      <p:sp>
        <p:nvSpPr>
          <p:cNvPr id="50180" name="Slide Number Placeholder 3">
            <a:extLst>
              <a:ext uri="{FF2B5EF4-FFF2-40B4-BE49-F238E27FC236}">
                <a16:creationId xmlns:a16="http://schemas.microsoft.com/office/drawing/2014/main" id="{96747DF3-61F3-454F-8A6D-B52B8E70E176}"/>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954BF9F4-3191-4797-BBB7-70B35A7F0D40}" type="slidenum">
              <a:rPr lang="en-US" altLang="en-US" i="0" smtClean="0">
                <a:latin typeface="Arial" panose="020B0604020202020204" pitchFamily="34" charset="0"/>
              </a:rPr>
              <a:pPr/>
              <a:t>38</a:t>
            </a:fld>
            <a:endParaRPr lang="en-US" altLang="en-US" i="0"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9863DAD-6319-48D6-A4D1-6EBA066223F9}"/>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CD6A1273-5ECB-4C1C-A553-B6897FCAF562}"/>
              </a:ext>
            </a:extLst>
          </p:cNvPr>
          <p:cNvSpPr>
            <a:spLocks noGrp="1" noChangeArrowheads="1"/>
          </p:cNvSpPr>
          <p:nvPr>
            <p:ph type="body" idx="1"/>
          </p:nvPr>
        </p:nvSpPr>
        <p:spPr>
          <a:noFill/>
        </p:spPr>
        <p:txBody>
          <a:bodyPr/>
          <a:lstStyle/>
          <a:p>
            <a:r>
              <a:rPr lang="en-US" altLang="en-US" dirty="0">
                <a:latin typeface="Arial" panose="020B0604020202020204" pitchFamily="34" charset="0"/>
              </a:rPr>
              <a:t>Updated screen shot</a:t>
            </a:r>
          </a:p>
        </p:txBody>
      </p:sp>
      <p:sp>
        <p:nvSpPr>
          <p:cNvPr id="52228" name="Slide Number Placeholder 3">
            <a:extLst>
              <a:ext uri="{FF2B5EF4-FFF2-40B4-BE49-F238E27FC236}">
                <a16:creationId xmlns:a16="http://schemas.microsoft.com/office/drawing/2014/main" id="{700584E2-5A70-4B94-BF76-C5BC89206679}"/>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3A80C404-703A-4703-A48F-F3217F3321A7}" type="slidenum">
              <a:rPr lang="en-US" altLang="en-US" i="0" smtClean="0">
                <a:latin typeface="Arial" panose="020B0604020202020204" pitchFamily="34" charset="0"/>
              </a:rPr>
              <a:pPr/>
              <a:t>39</a:t>
            </a:fld>
            <a:endParaRPr lang="en-US" altLang="en-US" i="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9467B17-98C8-4DBD-9F3A-3595DB4FC245}"/>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B8D8B00F-B806-479F-B3FC-71FDF172278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4A35557A-6258-4CFF-95DF-8565FFC6BD21}"/>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383F2EA-FA9B-4D27-BCB6-A2F9FD87E3FB}" type="slidenum">
              <a:rPr lang="en-US" altLang="en-US" i="0" smtClean="0">
                <a:latin typeface="Arial" panose="020B0604020202020204" pitchFamily="34" charset="0"/>
              </a:rPr>
              <a:pPr/>
              <a:t>42</a:t>
            </a:fld>
            <a:endParaRPr lang="en-US" altLang="en-US" i="0"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A6972DE-6CD3-42F7-BF4E-4AFC34623BEE}"/>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D0676801-D852-4136-80B4-55A66AD44898}"/>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6324" name="Slide Number Placeholder 3">
            <a:extLst>
              <a:ext uri="{FF2B5EF4-FFF2-40B4-BE49-F238E27FC236}">
                <a16:creationId xmlns:a16="http://schemas.microsoft.com/office/drawing/2014/main" id="{44EA719F-F192-4524-A0F2-CB2306E7F61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A746F9AA-2B4C-4C00-9FA5-5C4F865D7862}" type="slidenum">
              <a:rPr lang="en-US" altLang="en-US" i="0" smtClean="0">
                <a:latin typeface="Arial" panose="020B0604020202020204" pitchFamily="34" charset="0"/>
              </a:rPr>
              <a:pPr/>
              <a:t>43</a:t>
            </a:fld>
            <a:endParaRPr lang="en-US" altLang="en-US" i="0"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809E8AD-0B26-4C91-8C96-99B44E945EAA}"/>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D7FBDDFC-901E-47E4-A00A-1FE7DC84EE6A}"/>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62468" name="Slide Number Placeholder 3">
            <a:extLst>
              <a:ext uri="{FF2B5EF4-FFF2-40B4-BE49-F238E27FC236}">
                <a16:creationId xmlns:a16="http://schemas.microsoft.com/office/drawing/2014/main" id="{C3205E60-9BB3-4416-9327-C270EF5F4347}"/>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84485100-CCE1-45F4-9CE4-62C06CB0B083}" type="slidenum">
              <a:rPr lang="en-US" altLang="en-US" i="0" smtClean="0">
                <a:latin typeface="Arial" panose="020B0604020202020204" pitchFamily="34" charset="0"/>
              </a:rPr>
              <a:pPr/>
              <a:t>45</a:t>
            </a:fld>
            <a:endParaRPr lang="en-US" altLang="en-US" i="0"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78638FC-FB1E-48C1-86E4-D42904CFF4A4}"/>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11DEB28-E157-49D6-ABE7-C375312F801F}"/>
              </a:ext>
            </a:extLst>
          </p:cNvPr>
          <p:cNvSpPr>
            <a:spLocks noGrp="1" noChangeArrowheads="1"/>
          </p:cNvSpPr>
          <p:nvPr>
            <p:ph type="body" idx="1"/>
          </p:nvPr>
        </p:nvSpPr>
        <p:spPr>
          <a:noFill/>
        </p:spPr>
        <p:txBody>
          <a:bodyPr/>
          <a:lstStyle/>
          <a:p>
            <a:r>
              <a:rPr lang="en-US" altLang="en-US" sz="1100" dirty="0">
                <a:solidFill>
                  <a:srgbClr val="FF0000"/>
                </a:solidFill>
                <a:highlight>
                  <a:srgbClr val="FFFF00"/>
                </a:highlight>
              </a:rPr>
              <a:t>Pending/Awaiting Approval people- clarify this point because shouldn’t only the OCYP be responsible for this?</a:t>
            </a:r>
          </a:p>
          <a:p>
            <a:r>
              <a:rPr lang="en-US" altLang="en-US" sz="1100" dirty="0">
                <a:solidFill>
                  <a:srgbClr val="FF0000"/>
                </a:solidFill>
                <a:highlight>
                  <a:srgbClr val="FFFF00"/>
                </a:highlight>
                <a:latin typeface="Arial" panose="020B0604020202020204" pitchFamily="34" charset="0"/>
              </a:rPr>
              <a:t>Recommendation: For any individuals who are Pending/Awaiting Approval, email the names to the OCYP for resolution.</a:t>
            </a: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120B3281-DBAC-4C6B-A0C5-72CBB534B6F1}"/>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6EAFE37-A29B-42BE-904B-34CE9EB2089B}" type="slidenum">
              <a:rPr lang="en-US" altLang="en-US" i="0" smtClean="0">
                <a:latin typeface="Arial" panose="020B0604020202020204" pitchFamily="34" charset="0"/>
              </a:rPr>
              <a:pPr/>
              <a:t>46</a:t>
            </a:fld>
            <a:endParaRPr lang="en-US" altLang="en-US" i="0"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B6F27AF-D28B-4C49-9ABC-89F185AAFB1A}"/>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00D27862-FBE2-4DF4-8D0E-0CA0FFB9EF1F}"/>
              </a:ext>
            </a:extLst>
          </p:cNvPr>
          <p:cNvSpPr>
            <a:spLocks noGrp="1" noChangeArrowheads="1"/>
          </p:cNvSpPr>
          <p:nvPr>
            <p:ph type="body" idx="1"/>
          </p:nvPr>
        </p:nvSpPr>
        <p:spPr>
          <a:noFill/>
        </p:spPr>
        <p:txBody>
          <a:bodyPr/>
          <a:lstStyle/>
          <a:p>
            <a:r>
              <a:rPr lang="en-US" altLang="en-US" dirty="0">
                <a:latin typeface="Arial" panose="020B0604020202020204" pitchFamily="34" charset="0"/>
              </a:rPr>
              <a:t>Added: </a:t>
            </a:r>
            <a:r>
              <a:rPr lang="en-US" altLang="en-US" dirty="0"/>
              <a:t>Note: LSEC’s only have access to their main location in Virtus. If access to an additional location is needed (for parishes that have a school close by), contact the OCYP at </a:t>
            </a:r>
            <a:r>
              <a:rPr lang="en-US" altLang="en-US" dirty="0">
                <a:hlinkClick r:id="rId3"/>
              </a:rPr>
              <a:t>sect@rcan.org</a:t>
            </a:r>
            <a:r>
              <a:rPr lang="en-US" altLang="en-US" dirty="0"/>
              <a:t>.</a:t>
            </a:r>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2FCED969-34F8-4E3C-804F-81BAA101246D}"/>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AFBB03D5-148F-4712-B2CD-7A7272D5538B}" type="slidenum">
              <a:rPr lang="en-US" altLang="en-US" i="0" smtClean="0">
                <a:latin typeface="Arial" panose="020B0604020202020204" pitchFamily="34" charset="0"/>
              </a:rPr>
              <a:pPr/>
              <a:t>47</a:t>
            </a:fld>
            <a:endParaRPr lang="en-US" altLang="en-US" i="0" dirty="0">
              <a:latin typeface="Arial" panose="020B0604020202020204" pitchFamily="34" charset="0"/>
            </a:endParaRPr>
          </a:p>
        </p:txBody>
      </p:sp>
    </p:spTree>
    <p:extLst>
      <p:ext uri="{BB962C8B-B14F-4D97-AF65-F5344CB8AC3E}">
        <p14:creationId xmlns:p14="http://schemas.microsoft.com/office/powerpoint/2010/main" val="292238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92BC286-D616-47A2-9726-62A0B2ED3CD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C1D7CDF-92F8-4208-BA5E-EC5649C87F8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77F47283-A03D-4264-B2E6-DAED23FBFF85}"/>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142BBC76-9901-49EE-A345-7A5AF33D409F}" type="slidenum">
              <a:rPr lang="en-US" altLang="en-US" i="0" smtClean="0">
                <a:latin typeface="Arial" panose="020B0604020202020204" pitchFamily="34" charset="0"/>
              </a:rPr>
              <a:pPr/>
              <a:t>6</a:t>
            </a:fld>
            <a:endParaRPr lang="en-US" altLang="en-US" i="0" dirty="0">
              <a:latin typeface="Arial" panose="020B0604020202020204" pitchFamily="34" charset="0"/>
            </a:endParaRPr>
          </a:p>
        </p:txBody>
      </p:sp>
    </p:spTree>
    <p:extLst>
      <p:ext uri="{BB962C8B-B14F-4D97-AF65-F5344CB8AC3E}">
        <p14:creationId xmlns:p14="http://schemas.microsoft.com/office/powerpoint/2010/main" val="277026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B6F27AF-D28B-4C49-9ABC-89F185AAFB1A}"/>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00D27862-FBE2-4DF4-8D0E-0CA0FFB9EF1F}"/>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2FCED969-34F8-4E3C-804F-81BAA101246D}"/>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82462" indent="-300947">
              <a:defRPr i="1">
                <a:solidFill>
                  <a:schemeClr val="tx1"/>
                </a:solidFill>
                <a:latin typeface="Verdana" panose="020B0604030504040204" pitchFamily="34" charset="0"/>
                <a:ea typeface="MS PGothic" panose="020B0600070205080204" pitchFamily="34" charset="-128"/>
              </a:defRPr>
            </a:lvl2pPr>
            <a:lvl3pPr marL="1203787" indent="-240758">
              <a:defRPr i="1">
                <a:solidFill>
                  <a:schemeClr val="tx1"/>
                </a:solidFill>
                <a:latin typeface="Verdana" panose="020B0604030504040204" pitchFamily="34" charset="0"/>
                <a:ea typeface="MS PGothic" panose="020B0600070205080204" pitchFamily="34" charset="-128"/>
              </a:defRPr>
            </a:lvl3pPr>
            <a:lvl4pPr marL="1685302" indent="-240758">
              <a:defRPr i="1">
                <a:solidFill>
                  <a:schemeClr val="tx1"/>
                </a:solidFill>
                <a:latin typeface="Verdana" panose="020B0604030504040204" pitchFamily="34" charset="0"/>
                <a:ea typeface="MS PGothic" panose="020B0600070205080204" pitchFamily="34" charset="-128"/>
              </a:defRPr>
            </a:lvl4pPr>
            <a:lvl5pPr marL="2166818" indent="-240758">
              <a:defRPr i="1">
                <a:solidFill>
                  <a:schemeClr val="tx1"/>
                </a:solidFill>
                <a:latin typeface="Verdana" panose="020B0604030504040204" pitchFamily="34" charset="0"/>
                <a:ea typeface="MS PGothic" panose="020B0600070205080204" pitchFamily="34" charset="-128"/>
              </a:defRPr>
            </a:lvl5pPr>
            <a:lvl6pPr marL="2648332" indent="-240758"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3129846" indent="-240758"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611361" indent="-240758"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4092876" indent="-240758"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pPr defTabSz="921116">
              <a:defRPr/>
            </a:pPr>
            <a:fld id="{AFBB03D5-148F-4712-B2CD-7A7272D5538B}" type="slidenum">
              <a:rPr lang="en-US" altLang="en-US" sz="1300" i="0">
                <a:solidFill>
                  <a:srgbClr val="000000"/>
                </a:solidFill>
                <a:latin typeface="Arial" panose="020B0604020202020204" pitchFamily="34" charset="0"/>
              </a:rPr>
              <a:pPr defTabSz="921116">
                <a:defRPr/>
              </a:pPr>
              <a:t>50</a:t>
            </a:fld>
            <a:endParaRPr lang="en-US" altLang="en-US" sz="1300" i="0" dirty="0">
              <a:solidFill>
                <a:srgbClr val="000000"/>
              </a:solidFill>
              <a:latin typeface="Arial" panose="020B0604020202020204" pitchFamily="34" charset="0"/>
            </a:endParaRPr>
          </a:p>
        </p:txBody>
      </p:sp>
    </p:spTree>
    <p:extLst>
      <p:ext uri="{BB962C8B-B14F-4D97-AF65-F5344CB8AC3E}">
        <p14:creationId xmlns:p14="http://schemas.microsoft.com/office/powerpoint/2010/main" val="438697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9B4D2FB-27B9-4693-B7F5-BBE53208F576}"/>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C3E72448-09CA-44C9-B6C8-C330C7A72131}"/>
              </a:ext>
            </a:extLst>
          </p:cNvPr>
          <p:cNvSpPr>
            <a:spLocks noGrp="1" noChangeArrowheads="1"/>
          </p:cNvSpPr>
          <p:nvPr>
            <p:ph type="body" idx="1"/>
          </p:nvPr>
        </p:nvSpPr>
        <p:spPr>
          <a:noFill/>
        </p:spPr>
        <p:txBody>
          <a:bodyPr/>
          <a:lstStyle/>
          <a:p>
            <a:r>
              <a:rPr lang="en-US" altLang="en-US" dirty="0">
                <a:latin typeface="Arial" panose="020B0604020202020204" pitchFamily="34" charset="0"/>
              </a:rPr>
              <a:t>Added OCYP email address to last bullet point</a:t>
            </a:r>
          </a:p>
        </p:txBody>
      </p:sp>
      <p:sp>
        <p:nvSpPr>
          <p:cNvPr id="66564" name="Slide Number Placeholder 3">
            <a:extLst>
              <a:ext uri="{FF2B5EF4-FFF2-40B4-BE49-F238E27FC236}">
                <a16:creationId xmlns:a16="http://schemas.microsoft.com/office/drawing/2014/main" id="{86FDF0D4-86AF-4B56-B27A-BA4A5C0236E4}"/>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F16C53B-101F-418A-A11E-7259857EF717}" type="slidenum">
              <a:rPr lang="en-US" altLang="en-US" i="0" smtClean="0">
                <a:latin typeface="Arial" panose="020B0604020202020204" pitchFamily="34" charset="0"/>
              </a:rPr>
              <a:pPr/>
              <a:t>51</a:t>
            </a:fld>
            <a:endParaRPr lang="en-US" altLang="en-US" i="0"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7C24508-4B18-4479-94AC-1895FB4E6B28}"/>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C1C75165-5199-4EB4-A6AA-172ECDB4319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F652B301-C9FE-4E9E-BC22-855D5AF93796}"/>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F049B188-8821-4E4B-8223-B214E13A0682}" type="slidenum">
              <a:rPr lang="en-US" altLang="en-US" i="0" smtClean="0">
                <a:latin typeface="Arial" panose="020B0604020202020204" pitchFamily="34" charset="0"/>
              </a:rPr>
              <a:pPr/>
              <a:t>52</a:t>
            </a:fld>
            <a:endParaRPr lang="en-US" altLang="en-US" i="0" dirty="0">
              <a:latin typeface="Arial" panose="020B0604020202020204" pitchFamily="34" charset="0"/>
            </a:endParaRPr>
          </a:p>
        </p:txBody>
      </p:sp>
    </p:spTree>
    <p:extLst>
      <p:ext uri="{BB962C8B-B14F-4D97-AF65-F5344CB8AC3E}">
        <p14:creationId xmlns:p14="http://schemas.microsoft.com/office/powerpoint/2010/main" val="2368815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5F50012-0533-4A0B-A3E3-617622DB1E13}"/>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6EAE0660-55D1-464E-A8FD-4CFF1D365E78}"/>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2708" name="Slide Number Placeholder 3">
            <a:extLst>
              <a:ext uri="{FF2B5EF4-FFF2-40B4-BE49-F238E27FC236}">
                <a16:creationId xmlns:a16="http://schemas.microsoft.com/office/drawing/2014/main" id="{FFB1A251-5623-4AE2-BD6A-4FC384AF775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9FF9900A-2E28-400C-BA8B-F82836C702A5}" type="slidenum">
              <a:rPr lang="en-US" altLang="en-US" i="0" smtClean="0">
                <a:latin typeface="Arial" panose="020B0604020202020204" pitchFamily="34" charset="0"/>
              </a:rPr>
              <a:pPr/>
              <a:t>53</a:t>
            </a:fld>
            <a:endParaRPr lang="en-US" altLang="en-US" i="0"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D02B148-5996-4BCD-9F2D-F40D55A5382D}"/>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C36409AD-E833-4AB6-BB60-06301252475D}"/>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75E5D5B0-05B8-40F4-B69B-C610E9BBE26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27A1BD37-8CE4-4260-9107-01F2F9A673D6}" type="slidenum">
              <a:rPr lang="en-US" altLang="en-US" i="0" smtClean="0">
                <a:latin typeface="Arial" panose="020B0604020202020204" pitchFamily="34" charset="0"/>
              </a:rPr>
              <a:pPr/>
              <a:t>54</a:t>
            </a:fld>
            <a:endParaRPr lang="en-US" altLang="en-US" i="0"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this slide-should be 2 slides</a:t>
            </a:r>
          </a:p>
          <a:p>
            <a:endParaRPr lang="en-US" dirty="0"/>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55</a:t>
            </a:fld>
            <a:endParaRPr lang="en-US" altLang="en-US" dirty="0"/>
          </a:p>
        </p:txBody>
      </p:sp>
    </p:spTree>
    <p:extLst>
      <p:ext uri="{BB962C8B-B14F-4D97-AF65-F5344CB8AC3E}">
        <p14:creationId xmlns:p14="http://schemas.microsoft.com/office/powerpoint/2010/main" val="1907630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this slide-should be 2 slides</a:t>
            </a:r>
          </a:p>
          <a:p>
            <a:endParaRPr lang="en-US" dirty="0"/>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56</a:t>
            </a:fld>
            <a:endParaRPr lang="en-US" altLang="en-US" dirty="0"/>
          </a:p>
        </p:txBody>
      </p:sp>
    </p:spTree>
    <p:extLst>
      <p:ext uri="{BB962C8B-B14F-4D97-AF65-F5344CB8AC3E}">
        <p14:creationId xmlns:p14="http://schemas.microsoft.com/office/powerpoint/2010/main" val="1417201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9D85D0E-87EA-4CCC-AFEF-ED5D5E9F159E}"/>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1DCF72C3-4707-4A8B-BDB1-73C0D48CAA2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34148" name="Slide Number Placeholder 3">
            <a:extLst>
              <a:ext uri="{FF2B5EF4-FFF2-40B4-BE49-F238E27FC236}">
                <a16:creationId xmlns:a16="http://schemas.microsoft.com/office/drawing/2014/main" id="{435F2E53-EE8A-4947-9578-C79612C1B71C}"/>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660F50A6-F0C3-4764-B9EC-4C3C8A64AC6D}" type="slidenum">
              <a:rPr lang="en-US" altLang="en-US" i="0" smtClean="0">
                <a:latin typeface="Arial" panose="020B0604020202020204" pitchFamily="34" charset="0"/>
              </a:rPr>
              <a:pPr/>
              <a:t>57</a:t>
            </a:fld>
            <a:endParaRPr lang="en-US" altLang="en-US" i="0" dirty="0">
              <a:latin typeface="Arial" panose="020B0604020202020204" pitchFamily="34" charset="0"/>
            </a:endParaRPr>
          </a:p>
        </p:txBody>
      </p:sp>
    </p:spTree>
    <p:extLst>
      <p:ext uri="{BB962C8B-B14F-4D97-AF65-F5344CB8AC3E}">
        <p14:creationId xmlns:p14="http://schemas.microsoft.com/office/powerpoint/2010/main" val="3880216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F9681AF-5A80-484F-BE42-E688EB5BE6A8}"/>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AB619FA2-F868-4F61-8CAD-D701C89B7F61}"/>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8852" name="Slide Number Placeholder 3">
            <a:extLst>
              <a:ext uri="{FF2B5EF4-FFF2-40B4-BE49-F238E27FC236}">
                <a16:creationId xmlns:a16="http://schemas.microsoft.com/office/drawing/2014/main" id="{EA97498D-7EAC-4008-9C8C-ABC910D13A08}"/>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AE19BF8B-63EC-4425-8627-ED29CFEDBA26}" type="slidenum">
              <a:rPr lang="en-US" altLang="en-US" i="0" smtClean="0">
                <a:latin typeface="Arial" panose="020B0604020202020204" pitchFamily="34" charset="0"/>
              </a:rPr>
              <a:pPr/>
              <a:t>58</a:t>
            </a:fld>
            <a:endParaRPr lang="en-US" altLang="en-US" i="0"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B93C278-E7CB-415B-8FEC-47BF8B114A35}"/>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7F825E45-726C-429B-88FA-F7F51344FAE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B8C230D2-FCBB-4FB9-A3C2-D95BEEC56E43}"/>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89F88C76-96DC-4AEA-9C05-36E68AB43ABE}" type="slidenum">
              <a:rPr lang="en-US" altLang="en-US" i="0" smtClean="0">
                <a:latin typeface="Arial" panose="020B0604020202020204" pitchFamily="34" charset="0"/>
              </a:rPr>
              <a:pPr/>
              <a:t>59</a:t>
            </a:fld>
            <a:endParaRPr lang="en-US" altLang="en-US" i="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92BC286-D616-47A2-9726-62A0B2ED3CD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C1D7CDF-92F8-4208-BA5E-EC5649C87F87}"/>
              </a:ext>
            </a:extLst>
          </p:cNvPr>
          <p:cNvSpPr>
            <a:spLocks noGrp="1" noChangeArrowheads="1"/>
          </p:cNvSpPr>
          <p:nvPr>
            <p:ph type="body" idx="1"/>
          </p:nvPr>
        </p:nvSpPr>
        <p:spPr>
          <a:noFill/>
        </p:spPr>
        <p:txBody>
          <a:bodyPr/>
          <a:lstStyle/>
          <a:p>
            <a:pPr eaLnBrk="1" hangingPunct="1">
              <a:lnSpc>
                <a:spcPct val="90000"/>
              </a:lnSpc>
            </a:pPr>
            <a:r>
              <a:rPr lang="en-US" altLang="en-US" sz="1200" dirty="0"/>
              <a:t>Click on the bulletin title, read it, and submit an answer to the question at the end. </a:t>
            </a:r>
          </a:p>
          <a:p>
            <a:pPr eaLnBrk="1" hangingPunct="1">
              <a:lnSpc>
                <a:spcPct val="90000"/>
              </a:lnSpc>
            </a:pPr>
            <a:r>
              <a:rPr lang="en-US" altLang="en-US" sz="1200" dirty="0"/>
              <a:t>Take the annual recertification module every year, print and file your certificate.</a:t>
            </a:r>
          </a:p>
          <a:p>
            <a:endParaRPr lang="en-US"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77F47283-A03D-4264-B2E6-DAED23FBFF85}"/>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142BBC76-9901-49EE-A345-7A5AF33D409F}" type="slidenum">
              <a:rPr lang="en-US" altLang="en-US" i="0" smtClean="0">
                <a:latin typeface="Arial" panose="020B0604020202020204" pitchFamily="34" charset="0"/>
              </a:rPr>
              <a:pPr/>
              <a:t>8</a:t>
            </a:fld>
            <a:endParaRPr lang="en-US" altLang="en-US" i="0"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9D85D0E-87EA-4CCC-AFEF-ED5D5E9F159E}"/>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1DCF72C3-4707-4A8B-BDB1-73C0D48CAA2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34148" name="Slide Number Placeholder 3">
            <a:extLst>
              <a:ext uri="{FF2B5EF4-FFF2-40B4-BE49-F238E27FC236}">
                <a16:creationId xmlns:a16="http://schemas.microsoft.com/office/drawing/2014/main" id="{435F2E53-EE8A-4947-9578-C79612C1B71C}"/>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660F50A6-F0C3-4764-B9EC-4C3C8A64AC6D}" type="slidenum">
              <a:rPr lang="en-US" altLang="en-US" i="0" smtClean="0">
                <a:latin typeface="Arial" panose="020B0604020202020204" pitchFamily="34" charset="0"/>
              </a:rPr>
              <a:pPr/>
              <a:t>62</a:t>
            </a:fld>
            <a:endParaRPr lang="en-US" altLang="en-US" i="0" dirty="0">
              <a:latin typeface="Arial" panose="020B0604020202020204" pitchFamily="34" charset="0"/>
            </a:endParaRPr>
          </a:p>
        </p:txBody>
      </p:sp>
    </p:spTree>
    <p:extLst>
      <p:ext uri="{BB962C8B-B14F-4D97-AF65-F5344CB8AC3E}">
        <p14:creationId xmlns:p14="http://schemas.microsoft.com/office/powerpoint/2010/main" val="785465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1E459C8-05A9-48E0-8457-FA6ADED86AFF}"/>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537B7475-201A-4A15-8BDE-C56ECDD82759}"/>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93188" name="Slide Number Placeholder 3">
            <a:extLst>
              <a:ext uri="{FF2B5EF4-FFF2-40B4-BE49-F238E27FC236}">
                <a16:creationId xmlns:a16="http://schemas.microsoft.com/office/drawing/2014/main" id="{5C6C1F4D-F320-40D3-A315-8775EDFA4D95}"/>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2692BA49-148E-4A23-8BFA-7D8CE19C3D1A}" type="slidenum">
              <a:rPr lang="en-US" altLang="en-US" i="0" smtClean="0">
                <a:latin typeface="Arial" panose="020B0604020202020204" pitchFamily="34" charset="0"/>
              </a:rPr>
              <a:pPr/>
              <a:t>64</a:t>
            </a:fld>
            <a:endParaRPr lang="en-US" altLang="en-US" i="0"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pulled the question from the Archdiocese of New York website. The verbiage can be changed if it isn’t appropriate to include here.</a:t>
            </a:r>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73</a:t>
            </a:fld>
            <a:endParaRPr lang="en-US" altLang="en-US" dirty="0"/>
          </a:p>
        </p:txBody>
      </p:sp>
    </p:spTree>
    <p:extLst>
      <p:ext uri="{BB962C8B-B14F-4D97-AF65-F5344CB8AC3E}">
        <p14:creationId xmlns:p14="http://schemas.microsoft.com/office/powerpoint/2010/main" val="2127796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header, changed screen shot</a:t>
            </a:r>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77</a:t>
            </a:fld>
            <a:endParaRPr lang="en-US" altLang="en-US" dirty="0"/>
          </a:p>
        </p:txBody>
      </p:sp>
    </p:spTree>
    <p:extLst>
      <p:ext uri="{BB962C8B-B14F-4D97-AF65-F5344CB8AC3E}">
        <p14:creationId xmlns:p14="http://schemas.microsoft.com/office/powerpoint/2010/main" val="1328860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5F50012-0533-4A0B-A3E3-617622DB1E13}"/>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6EAE0660-55D1-464E-A8FD-4CFF1D365E78}"/>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2708" name="Slide Number Placeholder 3">
            <a:extLst>
              <a:ext uri="{FF2B5EF4-FFF2-40B4-BE49-F238E27FC236}">
                <a16:creationId xmlns:a16="http://schemas.microsoft.com/office/drawing/2014/main" id="{FFB1A251-5623-4AE2-BD6A-4FC384AF775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9FF9900A-2E28-400C-BA8B-F82836C702A5}" type="slidenum">
              <a:rPr lang="en-US" altLang="en-US" i="0" smtClean="0">
                <a:latin typeface="Arial" panose="020B0604020202020204" pitchFamily="34" charset="0"/>
              </a:rPr>
              <a:pPr/>
              <a:t>78</a:t>
            </a:fld>
            <a:endParaRPr lang="en-US" altLang="en-US" i="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92BC286-D616-47A2-9726-62A0B2ED3CD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C1D7CDF-92F8-4208-BA5E-EC5649C87F87}"/>
              </a:ext>
            </a:extLst>
          </p:cNvPr>
          <p:cNvSpPr>
            <a:spLocks noGrp="1" noChangeArrowheads="1"/>
          </p:cNvSpPr>
          <p:nvPr>
            <p:ph type="body" idx="1"/>
          </p:nvPr>
        </p:nvSpPr>
        <p:spPr>
          <a:noFill/>
        </p:spPr>
        <p:txBody>
          <a:bodyPr/>
          <a:lstStyle/>
          <a:p>
            <a:pPr eaLnBrk="1" hangingPunct="1">
              <a:lnSpc>
                <a:spcPct val="90000"/>
              </a:lnSpc>
            </a:pPr>
            <a:r>
              <a:rPr lang="en-US" altLang="en-US" sz="1200" dirty="0"/>
              <a:t>Click on the bulletin title, read it, and submit an answer to the question at the end. </a:t>
            </a:r>
          </a:p>
          <a:p>
            <a:pPr eaLnBrk="1" hangingPunct="1">
              <a:lnSpc>
                <a:spcPct val="90000"/>
              </a:lnSpc>
            </a:pPr>
            <a:r>
              <a:rPr lang="en-US" altLang="en-US" sz="1200" dirty="0"/>
              <a:t>Take the annual recertification module every year, print and file your certificate.</a:t>
            </a:r>
          </a:p>
          <a:p>
            <a:endParaRPr lang="en-US"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77F47283-A03D-4264-B2E6-DAED23FBFF85}"/>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142BBC76-9901-49EE-A345-7A5AF33D409F}" type="slidenum">
              <a:rPr lang="en-US" altLang="en-US" i="0" smtClean="0">
                <a:latin typeface="Arial" panose="020B0604020202020204" pitchFamily="34" charset="0"/>
              </a:rPr>
              <a:pPr/>
              <a:t>9</a:t>
            </a:fld>
            <a:endParaRPr lang="en-US" altLang="en-US" i="0" dirty="0">
              <a:latin typeface="Arial" panose="020B0604020202020204" pitchFamily="34" charset="0"/>
            </a:endParaRPr>
          </a:p>
        </p:txBody>
      </p:sp>
    </p:spTree>
    <p:extLst>
      <p:ext uri="{BB962C8B-B14F-4D97-AF65-F5344CB8AC3E}">
        <p14:creationId xmlns:p14="http://schemas.microsoft.com/office/powerpoint/2010/main" val="315410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67FBA1C-F1E3-4893-9198-A0B31AF715C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F2EF4934-0590-417D-8B46-5AD41E1DEC7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E36C1281-D07D-44D6-80F7-70F7DE082FE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1ED5104F-DA61-42FA-AD93-E8CEA34DC556}" type="slidenum">
              <a:rPr lang="en-US" altLang="en-US" i="0" smtClean="0">
                <a:latin typeface="Arial" panose="020B0604020202020204" pitchFamily="34" charset="0"/>
              </a:rPr>
              <a:pPr/>
              <a:t>10</a:t>
            </a:fld>
            <a:endParaRPr lang="en-US" altLang="en-US" i="0"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AA7F8EC-3FD4-46F3-8C2D-E9C365F201C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95BAC8D-ABF8-485F-9926-EE4FEA198CB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553BA2AD-CD2D-46C1-BE6D-C1EA6F0C59D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37408B17-8916-4B34-BDCD-238E7FE7A08C}" type="slidenum">
              <a:rPr lang="en-US" altLang="en-US" i="0" smtClean="0">
                <a:latin typeface="Arial" panose="020B0604020202020204" pitchFamily="34" charset="0"/>
              </a:rPr>
              <a:pPr/>
              <a:t>12</a:t>
            </a:fld>
            <a:endParaRPr lang="en-US" altLang="en-US" i="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32021E2-CFAD-4491-ABC3-16BB55DF85AD}"/>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5919BF4A-9AAB-4A2C-82E7-FA577AA81AC0}"/>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0CA3701-3F4F-42E4-B22F-536901B92B5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8192CC6E-A046-458B-9A1D-A008C8192538}" type="slidenum">
              <a:rPr lang="en-US" altLang="en-US" i="0" smtClean="0">
                <a:latin typeface="Arial" panose="020B0604020202020204" pitchFamily="34" charset="0"/>
              </a:rPr>
              <a:pPr/>
              <a:t>14</a:t>
            </a:fld>
            <a:endParaRPr lang="en-US" altLang="en-US" i="0"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BBCAE9D-65A8-4B72-839E-77CBA108DF3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2141A598-0FE1-45FB-BFA3-91D23DB82260}"/>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6BFD41E7-4372-4511-A6DF-E9123E470419}"/>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0C14D925-6A89-44C8-806D-ED7ADD4673A6}" type="slidenum">
              <a:rPr lang="en-US" altLang="en-US" i="0" smtClean="0">
                <a:latin typeface="Arial" panose="020B0604020202020204" pitchFamily="34" charset="0"/>
              </a:rPr>
              <a:pPr/>
              <a:t>15</a:t>
            </a:fld>
            <a:endParaRPr lang="en-US" altLang="en-US" i="0" dirty="0">
              <a:latin typeface="Arial" panose="020B0604020202020204" pitchFamily="34" charset="0"/>
            </a:endParaRPr>
          </a:p>
        </p:txBody>
      </p:sp>
    </p:spTree>
    <p:extLst>
      <p:ext uri="{BB962C8B-B14F-4D97-AF65-F5344CB8AC3E}">
        <p14:creationId xmlns:p14="http://schemas.microsoft.com/office/powerpoint/2010/main" val="1563109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B2B88A-DF51-4386-98CD-F146F5B148F8}"/>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A7897D5C-E348-4C94-AE22-67A63C27BB47}"/>
                </a:ext>
              </a:extLst>
            </p:cNvPr>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AutoShape 4">
              <a:extLst>
                <a:ext uri="{FF2B5EF4-FFF2-40B4-BE49-F238E27FC236}">
                  <a16:creationId xmlns:a16="http://schemas.microsoft.com/office/drawing/2014/main" id="{57EB7EEB-2F2F-4165-A64B-5DBB5A6586CE}"/>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AutoShape 5">
              <a:extLst>
                <a:ext uri="{FF2B5EF4-FFF2-40B4-BE49-F238E27FC236}">
                  <a16:creationId xmlns:a16="http://schemas.microsoft.com/office/drawing/2014/main" id="{1FE9F35B-53F6-42A5-BF13-E27E3B877108}"/>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pic>
        <p:nvPicPr>
          <p:cNvPr id="8" name="Picture 11" descr="rcan">
            <a:extLst>
              <a:ext uri="{FF2B5EF4-FFF2-40B4-BE49-F238E27FC236}">
                <a16:creationId xmlns:a16="http://schemas.microsoft.com/office/drawing/2014/main" id="{E9DE7316-DCC2-407E-B8A5-38D89009AA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9000" y="55626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a:extLst>
              <a:ext uri="{FF2B5EF4-FFF2-40B4-BE49-F238E27FC236}">
                <a16:creationId xmlns:a16="http://schemas.microsoft.com/office/drawing/2014/main" id="{55B5069A-D728-4D32-A5F6-A402BC00217C}"/>
              </a:ext>
            </a:extLst>
          </p:cNvPr>
          <p:cNvSpPr txBox="1">
            <a:spLocks noChangeArrowheads="1"/>
          </p:cNvSpPr>
          <p:nvPr userDrawn="1"/>
        </p:nvSpPr>
        <p:spPr bwMode="auto">
          <a:xfrm>
            <a:off x="6934200" y="53340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erdana" pitchFamily="34" charset="0"/>
              </a:defRPr>
            </a:lvl1pPr>
            <a:lvl2pPr marL="742950" indent="-285750">
              <a:defRPr i="1">
                <a:solidFill>
                  <a:schemeClr val="tx1"/>
                </a:solidFill>
                <a:latin typeface="Verdana" pitchFamily="34" charset="0"/>
              </a:defRPr>
            </a:lvl2pPr>
            <a:lvl3pPr marL="1143000" indent="-228600">
              <a:defRPr i="1">
                <a:solidFill>
                  <a:schemeClr val="tx1"/>
                </a:solidFill>
                <a:latin typeface="Verdana" pitchFamily="34" charset="0"/>
              </a:defRPr>
            </a:lvl3pPr>
            <a:lvl4pPr marL="1600200" indent="-228600">
              <a:defRPr i="1">
                <a:solidFill>
                  <a:schemeClr val="tx1"/>
                </a:solidFill>
                <a:latin typeface="Verdana" pitchFamily="34" charset="0"/>
              </a:defRPr>
            </a:lvl4pPr>
            <a:lvl5pPr marL="2057400" indent="-228600">
              <a:defRPr i="1">
                <a:solidFill>
                  <a:schemeClr val="tx1"/>
                </a:solidFill>
                <a:latin typeface="Verdana" pitchFamily="34" charset="0"/>
              </a:defRPr>
            </a:lvl5pPr>
            <a:lvl6pPr marL="2514600" indent="-228600" algn="ctr" eaLnBrk="0" fontAlgn="base" hangingPunct="0">
              <a:spcBef>
                <a:spcPct val="0"/>
              </a:spcBef>
              <a:spcAft>
                <a:spcPct val="0"/>
              </a:spcAft>
              <a:defRPr i="1">
                <a:solidFill>
                  <a:schemeClr val="tx1"/>
                </a:solidFill>
                <a:latin typeface="Verdana" pitchFamily="34" charset="0"/>
              </a:defRPr>
            </a:lvl6pPr>
            <a:lvl7pPr marL="2971800" indent="-228600" algn="ctr" eaLnBrk="0" fontAlgn="base" hangingPunct="0">
              <a:spcBef>
                <a:spcPct val="0"/>
              </a:spcBef>
              <a:spcAft>
                <a:spcPct val="0"/>
              </a:spcAft>
              <a:defRPr i="1">
                <a:solidFill>
                  <a:schemeClr val="tx1"/>
                </a:solidFill>
                <a:latin typeface="Verdana" pitchFamily="34" charset="0"/>
              </a:defRPr>
            </a:lvl7pPr>
            <a:lvl8pPr marL="3429000" indent="-228600" algn="ctr" eaLnBrk="0" fontAlgn="base" hangingPunct="0">
              <a:spcBef>
                <a:spcPct val="0"/>
              </a:spcBef>
              <a:spcAft>
                <a:spcPct val="0"/>
              </a:spcAft>
              <a:defRPr i="1">
                <a:solidFill>
                  <a:schemeClr val="tx1"/>
                </a:solidFill>
                <a:latin typeface="Verdana" pitchFamily="34" charset="0"/>
              </a:defRPr>
            </a:lvl8pPr>
            <a:lvl9pPr marL="3886200" indent="-228600" algn="ctr" eaLnBrk="0" fontAlgn="base" hangingPunct="0">
              <a:spcBef>
                <a:spcPct val="0"/>
              </a:spcBef>
              <a:spcAft>
                <a:spcPct val="0"/>
              </a:spcAft>
              <a:defRPr i="1">
                <a:solidFill>
                  <a:schemeClr val="tx1"/>
                </a:solidFill>
                <a:latin typeface="Verdana" pitchFamily="34" charset="0"/>
              </a:defRPr>
            </a:lvl9pPr>
          </a:lstStyle>
          <a:p>
            <a:pPr>
              <a:spcBef>
                <a:spcPct val="50000"/>
              </a:spcBef>
              <a:defRPr/>
            </a:pPr>
            <a:r>
              <a:rPr lang="en-US" altLang="en-US" sz="1200" b="1" i="0" dirty="0">
                <a:ea typeface="+mn-ea"/>
              </a:rPr>
              <a:t>Archdiocese of Newark</a:t>
            </a:r>
          </a:p>
        </p:txBody>
      </p:sp>
      <p:sp>
        <p:nvSpPr>
          <p:cNvPr id="50182" name="Rectangle 6"/>
          <p:cNvSpPr>
            <a:spLocks noGrp="1" noChangeArrowheads="1"/>
          </p:cNvSpPr>
          <p:nvPr>
            <p:ph type="ctrTitle"/>
          </p:nvPr>
        </p:nvSpPr>
        <p:spPr>
          <a:xfrm>
            <a:off x="1443038" y="985838"/>
            <a:ext cx="7239000" cy="1444625"/>
          </a:xfrm>
        </p:spPr>
        <p:txBody>
          <a:bodyPr/>
          <a:lstStyle>
            <a:lvl1pPr>
              <a:defRPr sz="3200"/>
            </a:lvl1pPr>
          </a:lstStyle>
          <a:p>
            <a:pPr lvl="0"/>
            <a:r>
              <a:rPr lang="en-US" altLang="en-US" noProof="0"/>
              <a:t>Click to edit Master title style</a:t>
            </a:r>
          </a:p>
        </p:txBody>
      </p:sp>
      <p:sp>
        <p:nvSpPr>
          <p:cNvPr id="5018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10" name="Rectangle 8">
            <a:extLst>
              <a:ext uri="{FF2B5EF4-FFF2-40B4-BE49-F238E27FC236}">
                <a16:creationId xmlns:a16="http://schemas.microsoft.com/office/drawing/2014/main" id="{81D1D92C-CC3D-4FDD-960E-E0E7092BB4BB}"/>
              </a:ext>
            </a:extLst>
          </p:cNvPr>
          <p:cNvSpPr>
            <a:spLocks noGrp="1" noChangeArrowheads="1"/>
          </p:cNvSpPr>
          <p:nvPr>
            <p:ph type="dt" sz="half" idx="10"/>
          </p:nvPr>
        </p:nvSpPr>
        <p:spPr/>
        <p:txBody>
          <a:bodyPr/>
          <a:lstStyle>
            <a:lvl1pPr>
              <a:defRPr/>
            </a:lvl1pPr>
          </a:lstStyle>
          <a:p>
            <a:pPr>
              <a:defRPr/>
            </a:pPr>
            <a:fld id="{672FA4D6-A922-4A1E-891E-6AE221321EB1}" type="datetime1">
              <a:rPr lang="en-US" altLang="en-US" smtClean="0"/>
              <a:t>11/30/2023</a:t>
            </a:fld>
            <a:endParaRPr lang="en-US" altLang="en-US" dirty="0"/>
          </a:p>
        </p:txBody>
      </p:sp>
      <p:sp>
        <p:nvSpPr>
          <p:cNvPr id="11" name="Rectangle 9">
            <a:extLst>
              <a:ext uri="{FF2B5EF4-FFF2-40B4-BE49-F238E27FC236}">
                <a16:creationId xmlns:a16="http://schemas.microsoft.com/office/drawing/2014/main" id="{0D5D9D0C-59B8-478B-A6B9-D481A8251ADE}"/>
              </a:ext>
            </a:extLst>
          </p:cNvPr>
          <p:cNvSpPr>
            <a:spLocks noGrp="1" noChangeArrowheads="1"/>
          </p:cNvSpPr>
          <p:nvPr>
            <p:ph type="ftr" sz="quarter" idx="11"/>
          </p:nvPr>
        </p:nvSpPr>
        <p:spPr/>
        <p:txBody>
          <a:bodyPr/>
          <a:lstStyle>
            <a:lvl1pPr>
              <a:defRPr/>
            </a:lvl1pPr>
          </a:lstStyle>
          <a:p>
            <a:pPr>
              <a:defRPr/>
            </a:pPr>
            <a:endParaRPr lang="en-US" altLang="en-US" dirty="0"/>
          </a:p>
        </p:txBody>
      </p:sp>
      <p:sp>
        <p:nvSpPr>
          <p:cNvPr id="12" name="Rectangle 10">
            <a:extLst>
              <a:ext uri="{FF2B5EF4-FFF2-40B4-BE49-F238E27FC236}">
                <a16:creationId xmlns:a16="http://schemas.microsoft.com/office/drawing/2014/main" id="{6877BBBD-1817-4B63-A918-53F5633F9A80}"/>
              </a:ext>
            </a:extLst>
          </p:cNvPr>
          <p:cNvSpPr>
            <a:spLocks noGrp="1" noChangeArrowheads="1"/>
          </p:cNvSpPr>
          <p:nvPr>
            <p:ph type="sldNum" sz="quarter" idx="12"/>
          </p:nvPr>
        </p:nvSpPr>
        <p:spPr/>
        <p:txBody>
          <a:bodyPr/>
          <a:lstStyle>
            <a:lvl1pPr>
              <a:defRPr/>
            </a:lvl1pPr>
          </a:lstStyle>
          <a:p>
            <a:pPr>
              <a:defRPr/>
            </a:pPr>
            <a:fld id="{D1093215-FBE1-4AC9-A87F-AB535F487A17}" type="slidenum">
              <a:rPr lang="en-US" altLang="en-US"/>
              <a:pPr>
                <a:defRPr/>
              </a:pPr>
              <a:t>‹#›</a:t>
            </a:fld>
            <a:endParaRPr lang="en-US" altLang="en-US" dirty="0"/>
          </a:p>
        </p:txBody>
      </p:sp>
    </p:spTree>
    <p:extLst>
      <p:ext uri="{BB962C8B-B14F-4D97-AF65-F5344CB8AC3E}">
        <p14:creationId xmlns:p14="http://schemas.microsoft.com/office/powerpoint/2010/main" val="407214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987E994-45E8-48A2-9D65-A51FDD21D50C}"/>
              </a:ext>
            </a:extLst>
          </p:cNvPr>
          <p:cNvSpPr>
            <a:spLocks noGrp="1" noChangeArrowheads="1"/>
          </p:cNvSpPr>
          <p:nvPr>
            <p:ph type="dt" sz="half" idx="10"/>
          </p:nvPr>
        </p:nvSpPr>
        <p:spPr>
          <a:ln/>
        </p:spPr>
        <p:txBody>
          <a:bodyPr/>
          <a:lstStyle>
            <a:lvl1pPr>
              <a:defRPr/>
            </a:lvl1pPr>
          </a:lstStyle>
          <a:p>
            <a:pPr>
              <a:defRPr/>
            </a:pPr>
            <a:fld id="{F54D4445-FDCA-4A28-8FA7-E4995AAB00E5}"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99AD21E4-3532-4064-8155-7EEA481E347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2013E171-4C27-47DE-A7FB-974FB428C8CB}"/>
              </a:ext>
            </a:extLst>
          </p:cNvPr>
          <p:cNvSpPr>
            <a:spLocks noGrp="1" noChangeArrowheads="1"/>
          </p:cNvSpPr>
          <p:nvPr>
            <p:ph type="sldNum" sz="quarter" idx="12"/>
          </p:nvPr>
        </p:nvSpPr>
        <p:spPr>
          <a:ln/>
        </p:spPr>
        <p:txBody>
          <a:bodyPr/>
          <a:lstStyle>
            <a:lvl1pPr>
              <a:defRPr/>
            </a:lvl1pPr>
          </a:lstStyle>
          <a:p>
            <a:pPr>
              <a:defRPr/>
            </a:pPr>
            <a:fld id="{0A21EC47-13FB-42E9-BC9C-4FC2D97B884D}" type="slidenum">
              <a:rPr lang="en-US" altLang="en-US"/>
              <a:pPr>
                <a:defRPr/>
              </a:pPr>
              <a:t>‹#›</a:t>
            </a:fld>
            <a:endParaRPr lang="en-US" altLang="en-US" dirty="0"/>
          </a:p>
        </p:txBody>
      </p:sp>
    </p:spTree>
    <p:extLst>
      <p:ext uri="{BB962C8B-B14F-4D97-AF65-F5344CB8AC3E}">
        <p14:creationId xmlns:p14="http://schemas.microsoft.com/office/powerpoint/2010/main" val="385581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9AF8320-050F-468B-AED0-B98E948B57D7}"/>
              </a:ext>
            </a:extLst>
          </p:cNvPr>
          <p:cNvSpPr>
            <a:spLocks noGrp="1" noChangeArrowheads="1"/>
          </p:cNvSpPr>
          <p:nvPr>
            <p:ph type="dt" sz="half" idx="10"/>
          </p:nvPr>
        </p:nvSpPr>
        <p:spPr>
          <a:ln/>
        </p:spPr>
        <p:txBody>
          <a:bodyPr/>
          <a:lstStyle>
            <a:lvl1pPr>
              <a:defRPr/>
            </a:lvl1pPr>
          </a:lstStyle>
          <a:p>
            <a:pPr>
              <a:defRPr/>
            </a:pPr>
            <a:fld id="{06150664-572C-4D47-8976-7A7FFE0D9FA0}"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8E304E1C-77E1-491A-A66A-E0008F49C2A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523CD000-BECB-4447-8C74-57A3DA34F188}"/>
              </a:ext>
            </a:extLst>
          </p:cNvPr>
          <p:cNvSpPr>
            <a:spLocks noGrp="1" noChangeArrowheads="1"/>
          </p:cNvSpPr>
          <p:nvPr>
            <p:ph type="sldNum" sz="quarter" idx="12"/>
          </p:nvPr>
        </p:nvSpPr>
        <p:spPr>
          <a:ln/>
        </p:spPr>
        <p:txBody>
          <a:bodyPr/>
          <a:lstStyle>
            <a:lvl1pPr>
              <a:defRPr/>
            </a:lvl1pPr>
          </a:lstStyle>
          <a:p>
            <a:pPr>
              <a:defRPr/>
            </a:pPr>
            <a:fld id="{61CEE8B3-08A5-4FCC-B4A0-1231DE42842C}" type="slidenum">
              <a:rPr lang="en-US" altLang="en-US"/>
              <a:pPr>
                <a:defRPr/>
              </a:pPr>
              <a:t>‹#›</a:t>
            </a:fld>
            <a:endParaRPr lang="en-US" altLang="en-US" dirty="0"/>
          </a:p>
        </p:txBody>
      </p:sp>
    </p:spTree>
    <p:extLst>
      <p:ext uri="{BB962C8B-B14F-4D97-AF65-F5344CB8AC3E}">
        <p14:creationId xmlns:p14="http://schemas.microsoft.com/office/powerpoint/2010/main" val="4901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B2B88A-DF51-4386-98CD-F146F5B148F8}"/>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A7897D5C-E348-4C94-AE22-67A63C27BB47}"/>
                </a:ext>
              </a:extLst>
            </p:cNvPr>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AutoShape 4">
              <a:extLst>
                <a:ext uri="{FF2B5EF4-FFF2-40B4-BE49-F238E27FC236}">
                  <a16:creationId xmlns:a16="http://schemas.microsoft.com/office/drawing/2014/main" id="{57EB7EEB-2F2F-4165-A64B-5DBB5A6586CE}"/>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AutoShape 5">
              <a:extLst>
                <a:ext uri="{FF2B5EF4-FFF2-40B4-BE49-F238E27FC236}">
                  <a16:creationId xmlns:a16="http://schemas.microsoft.com/office/drawing/2014/main" id="{1FE9F35B-53F6-42A5-BF13-E27E3B877108}"/>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pic>
        <p:nvPicPr>
          <p:cNvPr id="8" name="Picture 11" descr="rcan">
            <a:extLst>
              <a:ext uri="{FF2B5EF4-FFF2-40B4-BE49-F238E27FC236}">
                <a16:creationId xmlns:a16="http://schemas.microsoft.com/office/drawing/2014/main" id="{E9DE7316-DCC2-407E-B8A5-38D89009AA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9000" y="55626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a:extLst>
              <a:ext uri="{FF2B5EF4-FFF2-40B4-BE49-F238E27FC236}">
                <a16:creationId xmlns:a16="http://schemas.microsoft.com/office/drawing/2014/main" id="{55B5069A-D728-4D32-A5F6-A402BC00217C}"/>
              </a:ext>
            </a:extLst>
          </p:cNvPr>
          <p:cNvSpPr txBox="1">
            <a:spLocks noChangeArrowheads="1"/>
          </p:cNvSpPr>
          <p:nvPr userDrawn="1"/>
        </p:nvSpPr>
        <p:spPr bwMode="auto">
          <a:xfrm>
            <a:off x="6934200" y="53340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erdana" pitchFamily="34" charset="0"/>
              </a:defRPr>
            </a:lvl1pPr>
            <a:lvl2pPr marL="742950" indent="-285750">
              <a:defRPr i="1">
                <a:solidFill>
                  <a:schemeClr val="tx1"/>
                </a:solidFill>
                <a:latin typeface="Verdana" pitchFamily="34" charset="0"/>
              </a:defRPr>
            </a:lvl2pPr>
            <a:lvl3pPr marL="1143000" indent="-228600">
              <a:defRPr i="1">
                <a:solidFill>
                  <a:schemeClr val="tx1"/>
                </a:solidFill>
                <a:latin typeface="Verdana" pitchFamily="34" charset="0"/>
              </a:defRPr>
            </a:lvl3pPr>
            <a:lvl4pPr marL="1600200" indent="-228600">
              <a:defRPr i="1">
                <a:solidFill>
                  <a:schemeClr val="tx1"/>
                </a:solidFill>
                <a:latin typeface="Verdana" pitchFamily="34" charset="0"/>
              </a:defRPr>
            </a:lvl4pPr>
            <a:lvl5pPr marL="2057400" indent="-228600">
              <a:defRPr i="1">
                <a:solidFill>
                  <a:schemeClr val="tx1"/>
                </a:solidFill>
                <a:latin typeface="Verdana" pitchFamily="34" charset="0"/>
              </a:defRPr>
            </a:lvl5pPr>
            <a:lvl6pPr marL="2514600" indent="-228600" algn="ctr" eaLnBrk="0" fontAlgn="base" hangingPunct="0">
              <a:spcBef>
                <a:spcPct val="0"/>
              </a:spcBef>
              <a:spcAft>
                <a:spcPct val="0"/>
              </a:spcAft>
              <a:defRPr i="1">
                <a:solidFill>
                  <a:schemeClr val="tx1"/>
                </a:solidFill>
                <a:latin typeface="Verdana" pitchFamily="34" charset="0"/>
              </a:defRPr>
            </a:lvl6pPr>
            <a:lvl7pPr marL="2971800" indent="-228600" algn="ctr" eaLnBrk="0" fontAlgn="base" hangingPunct="0">
              <a:spcBef>
                <a:spcPct val="0"/>
              </a:spcBef>
              <a:spcAft>
                <a:spcPct val="0"/>
              </a:spcAft>
              <a:defRPr i="1">
                <a:solidFill>
                  <a:schemeClr val="tx1"/>
                </a:solidFill>
                <a:latin typeface="Verdana" pitchFamily="34" charset="0"/>
              </a:defRPr>
            </a:lvl7pPr>
            <a:lvl8pPr marL="3429000" indent="-228600" algn="ctr" eaLnBrk="0" fontAlgn="base" hangingPunct="0">
              <a:spcBef>
                <a:spcPct val="0"/>
              </a:spcBef>
              <a:spcAft>
                <a:spcPct val="0"/>
              </a:spcAft>
              <a:defRPr i="1">
                <a:solidFill>
                  <a:schemeClr val="tx1"/>
                </a:solidFill>
                <a:latin typeface="Verdana" pitchFamily="34" charset="0"/>
              </a:defRPr>
            </a:lvl8pPr>
            <a:lvl9pPr marL="3886200" indent="-228600" algn="ctr" eaLnBrk="0" fontAlgn="base" hangingPunct="0">
              <a:spcBef>
                <a:spcPct val="0"/>
              </a:spcBef>
              <a:spcAft>
                <a:spcPct val="0"/>
              </a:spcAft>
              <a:defRPr i="1">
                <a:solidFill>
                  <a:schemeClr val="tx1"/>
                </a:solidFill>
                <a:latin typeface="Verdana" pitchFamily="34" charset="0"/>
              </a:defRPr>
            </a:lvl9pPr>
          </a:lstStyle>
          <a:p>
            <a:pPr>
              <a:spcBef>
                <a:spcPct val="50000"/>
              </a:spcBef>
              <a:defRPr/>
            </a:pPr>
            <a:r>
              <a:rPr lang="en-US" altLang="en-US" sz="1200" b="1" i="0" dirty="0">
                <a:ea typeface="+mn-ea"/>
              </a:rPr>
              <a:t>Archdiocese of Newark</a:t>
            </a:r>
          </a:p>
        </p:txBody>
      </p:sp>
      <p:sp>
        <p:nvSpPr>
          <p:cNvPr id="50182" name="Rectangle 6"/>
          <p:cNvSpPr>
            <a:spLocks noGrp="1" noChangeArrowheads="1"/>
          </p:cNvSpPr>
          <p:nvPr>
            <p:ph type="ctrTitle"/>
          </p:nvPr>
        </p:nvSpPr>
        <p:spPr>
          <a:xfrm>
            <a:off x="1443038" y="985838"/>
            <a:ext cx="7239000" cy="1444625"/>
          </a:xfrm>
        </p:spPr>
        <p:txBody>
          <a:bodyPr/>
          <a:lstStyle>
            <a:lvl1pPr>
              <a:defRPr sz="3200"/>
            </a:lvl1pPr>
          </a:lstStyle>
          <a:p>
            <a:pPr lvl="0"/>
            <a:r>
              <a:rPr lang="en-US" altLang="en-US" noProof="0"/>
              <a:t>Click to edit Master title style</a:t>
            </a:r>
          </a:p>
        </p:txBody>
      </p:sp>
      <p:sp>
        <p:nvSpPr>
          <p:cNvPr id="5018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10" name="Rectangle 8">
            <a:extLst>
              <a:ext uri="{FF2B5EF4-FFF2-40B4-BE49-F238E27FC236}">
                <a16:creationId xmlns:a16="http://schemas.microsoft.com/office/drawing/2014/main" id="{81D1D92C-CC3D-4FDD-960E-E0E7092BB4BB}"/>
              </a:ext>
            </a:extLst>
          </p:cNvPr>
          <p:cNvSpPr>
            <a:spLocks noGrp="1" noChangeArrowheads="1"/>
          </p:cNvSpPr>
          <p:nvPr>
            <p:ph type="dt" sz="half" idx="10"/>
          </p:nvPr>
        </p:nvSpPr>
        <p:spPr/>
        <p:txBody>
          <a:bodyPr/>
          <a:lstStyle>
            <a:lvl1pPr>
              <a:defRPr/>
            </a:lvl1pPr>
          </a:lstStyle>
          <a:p>
            <a:pPr>
              <a:defRPr/>
            </a:pPr>
            <a:fld id="{DE0CD08D-0FFF-4F32-9BB1-905CF32750B6}" type="datetime1">
              <a:rPr lang="en-US" altLang="en-US" smtClean="0"/>
              <a:t>11/30/2023</a:t>
            </a:fld>
            <a:endParaRPr lang="en-US" altLang="en-US" dirty="0"/>
          </a:p>
        </p:txBody>
      </p:sp>
      <p:sp>
        <p:nvSpPr>
          <p:cNvPr id="11" name="Rectangle 9">
            <a:extLst>
              <a:ext uri="{FF2B5EF4-FFF2-40B4-BE49-F238E27FC236}">
                <a16:creationId xmlns:a16="http://schemas.microsoft.com/office/drawing/2014/main" id="{0D5D9D0C-59B8-478B-A6B9-D481A8251ADE}"/>
              </a:ext>
            </a:extLst>
          </p:cNvPr>
          <p:cNvSpPr>
            <a:spLocks noGrp="1" noChangeArrowheads="1"/>
          </p:cNvSpPr>
          <p:nvPr>
            <p:ph type="ftr" sz="quarter" idx="11"/>
          </p:nvPr>
        </p:nvSpPr>
        <p:spPr/>
        <p:txBody>
          <a:bodyPr/>
          <a:lstStyle>
            <a:lvl1pPr>
              <a:defRPr/>
            </a:lvl1pPr>
          </a:lstStyle>
          <a:p>
            <a:pPr>
              <a:defRPr/>
            </a:pPr>
            <a:endParaRPr lang="en-US" altLang="en-US" dirty="0"/>
          </a:p>
        </p:txBody>
      </p:sp>
      <p:sp>
        <p:nvSpPr>
          <p:cNvPr id="12" name="Rectangle 10">
            <a:extLst>
              <a:ext uri="{FF2B5EF4-FFF2-40B4-BE49-F238E27FC236}">
                <a16:creationId xmlns:a16="http://schemas.microsoft.com/office/drawing/2014/main" id="{6877BBBD-1817-4B63-A918-53F5633F9A80}"/>
              </a:ext>
            </a:extLst>
          </p:cNvPr>
          <p:cNvSpPr>
            <a:spLocks noGrp="1" noChangeArrowheads="1"/>
          </p:cNvSpPr>
          <p:nvPr>
            <p:ph type="sldNum" sz="quarter" idx="12"/>
          </p:nvPr>
        </p:nvSpPr>
        <p:spPr/>
        <p:txBody>
          <a:bodyPr/>
          <a:lstStyle>
            <a:lvl1pPr>
              <a:defRPr/>
            </a:lvl1pPr>
          </a:lstStyle>
          <a:p>
            <a:pPr>
              <a:defRPr/>
            </a:pPr>
            <a:fld id="{D1093215-FBE1-4AC9-A87F-AB535F487A17}" type="slidenum">
              <a:rPr lang="en-US" altLang="en-US"/>
              <a:pPr>
                <a:defRPr/>
              </a:pPr>
              <a:t>‹#›</a:t>
            </a:fld>
            <a:endParaRPr lang="en-US" altLang="en-US" dirty="0"/>
          </a:p>
        </p:txBody>
      </p:sp>
    </p:spTree>
    <p:extLst>
      <p:ext uri="{BB962C8B-B14F-4D97-AF65-F5344CB8AC3E}">
        <p14:creationId xmlns:p14="http://schemas.microsoft.com/office/powerpoint/2010/main" val="285938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A47C420-4BF7-4065-92A9-A6040ED97AC3}"/>
              </a:ext>
            </a:extLst>
          </p:cNvPr>
          <p:cNvSpPr>
            <a:spLocks noGrp="1" noChangeArrowheads="1"/>
          </p:cNvSpPr>
          <p:nvPr>
            <p:ph type="dt" sz="half" idx="10"/>
          </p:nvPr>
        </p:nvSpPr>
        <p:spPr>
          <a:ln/>
        </p:spPr>
        <p:txBody>
          <a:bodyPr/>
          <a:lstStyle>
            <a:lvl1pPr>
              <a:defRPr/>
            </a:lvl1pPr>
          </a:lstStyle>
          <a:p>
            <a:pPr>
              <a:defRPr/>
            </a:pPr>
            <a:fld id="{AF3F4195-0FC4-44AF-869E-4F5FE09226C3}"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7F2806C4-6617-4685-BC8D-B4160FA93C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60245E76-ABAD-4703-A2C3-3AC41341E8B9}"/>
              </a:ext>
            </a:extLst>
          </p:cNvPr>
          <p:cNvSpPr>
            <a:spLocks noGrp="1" noChangeArrowheads="1"/>
          </p:cNvSpPr>
          <p:nvPr>
            <p:ph type="sldNum" sz="quarter" idx="12"/>
          </p:nvPr>
        </p:nvSpPr>
        <p:spPr>
          <a:ln/>
        </p:spPr>
        <p:txBody>
          <a:bodyPr/>
          <a:lstStyle>
            <a:lvl1pPr>
              <a:defRPr/>
            </a:lvl1pPr>
          </a:lstStyle>
          <a:p>
            <a:pPr>
              <a:defRPr/>
            </a:pPr>
            <a:fld id="{17C036D6-F50A-4163-9F0F-B0B1E196B63E}" type="slidenum">
              <a:rPr lang="en-US" altLang="en-US"/>
              <a:pPr>
                <a:defRPr/>
              </a:pPr>
              <a:t>‹#›</a:t>
            </a:fld>
            <a:endParaRPr lang="en-US" altLang="en-US" dirty="0"/>
          </a:p>
        </p:txBody>
      </p:sp>
    </p:spTree>
    <p:extLst>
      <p:ext uri="{BB962C8B-B14F-4D97-AF65-F5344CB8AC3E}">
        <p14:creationId xmlns:p14="http://schemas.microsoft.com/office/powerpoint/2010/main" val="252657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4CB22B97-6305-4683-8219-7D880B4C2387}"/>
              </a:ext>
            </a:extLst>
          </p:cNvPr>
          <p:cNvSpPr>
            <a:spLocks noGrp="1" noChangeArrowheads="1"/>
          </p:cNvSpPr>
          <p:nvPr>
            <p:ph type="dt" sz="half" idx="10"/>
          </p:nvPr>
        </p:nvSpPr>
        <p:spPr>
          <a:ln/>
        </p:spPr>
        <p:txBody>
          <a:bodyPr/>
          <a:lstStyle>
            <a:lvl1pPr>
              <a:defRPr/>
            </a:lvl1pPr>
          </a:lstStyle>
          <a:p>
            <a:pPr>
              <a:defRPr/>
            </a:pPr>
            <a:fld id="{A272BDF6-B3B3-4C9F-B782-2704A8478F74}"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8E0C0B0C-58C9-4295-8D57-ADE254139F2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94C2F21C-4516-4634-B6E4-0FB351BDFAFD}"/>
              </a:ext>
            </a:extLst>
          </p:cNvPr>
          <p:cNvSpPr>
            <a:spLocks noGrp="1" noChangeArrowheads="1"/>
          </p:cNvSpPr>
          <p:nvPr>
            <p:ph type="sldNum" sz="quarter" idx="12"/>
          </p:nvPr>
        </p:nvSpPr>
        <p:spPr>
          <a:ln/>
        </p:spPr>
        <p:txBody>
          <a:bodyPr/>
          <a:lstStyle>
            <a:lvl1pPr>
              <a:defRPr/>
            </a:lvl1pPr>
          </a:lstStyle>
          <a:p>
            <a:pPr>
              <a:defRPr/>
            </a:pPr>
            <a:fld id="{FA38FFFC-F710-4F13-86E5-C208E7438420}" type="slidenum">
              <a:rPr lang="en-US" altLang="en-US"/>
              <a:pPr>
                <a:defRPr/>
              </a:pPr>
              <a:t>‹#›</a:t>
            </a:fld>
            <a:endParaRPr lang="en-US" altLang="en-US" dirty="0"/>
          </a:p>
        </p:txBody>
      </p:sp>
    </p:spTree>
    <p:extLst>
      <p:ext uri="{BB962C8B-B14F-4D97-AF65-F5344CB8AC3E}">
        <p14:creationId xmlns:p14="http://schemas.microsoft.com/office/powerpoint/2010/main" val="157115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902FCBE-C219-4D88-BDE1-31280042A848}"/>
              </a:ext>
            </a:extLst>
          </p:cNvPr>
          <p:cNvSpPr>
            <a:spLocks noGrp="1" noChangeArrowheads="1"/>
          </p:cNvSpPr>
          <p:nvPr>
            <p:ph type="dt" sz="half" idx="10"/>
          </p:nvPr>
        </p:nvSpPr>
        <p:spPr>
          <a:ln/>
        </p:spPr>
        <p:txBody>
          <a:bodyPr/>
          <a:lstStyle>
            <a:lvl1pPr>
              <a:defRPr/>
            </a:lvl1pPr>
          </a:lstStyle>
          <a:p>
            <a:pPr>
              <a:defRPr/>
            </a:pPr>
            <a:fld id="{829E570F-72D6-49C1-9E6B-BB648BFAC489}"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7A2E0BA9-E0EC-4BA0-BAAC-67E4BF03F67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16339257-3255-4FB6-98EE-52E1733BF1AD}"/>
              </a:ext>
            </a:extLst>
          </p:cNvPr>
          <p:cNvSpPr>
            <a:spLocks noGrp="1" noChangeArrowheads="1"/>
          </p:cNvSpPr>
          <p:nvPr>
            <p:ph type="sldNum" sz="quarter" idx="12"/>
          </p:nvPr>
        </p:nvSpPr>
        <p:spPr>
          <a:ln/>
        </p:spPr>
        <p:txBody>
          <a:bodyPr/>
          <a:lstStyle>
            <a:lvl1pPr>
              <a:defRPr/>
            </a:lvl1pPr>
          </a:lstStyle>
          <a:p>
            <a:pPr>
              <a:defRPr/>
            </a:pPr>
            <a:fld id="{5E1C39F5-C4DB-4446-9DD3-A1FB8B3C08B1}" type="slidenum">
              <a:rPr lang="en-US" altLang="en-US"/>
              <a:pPr>
                <a:defRPr/>
              </a:pPr>
              <a:t>‹#›</a:t>
            </a:fld>
            <a:endParaRPr lang="en-US" altLang="en-US" dirty="0"/>
          </a:p>
        </p:txBody>
      </p:sp>
    </p:spTree>
    <p:extLst>
      <p:ext uri="{BB962C8B-B14F-4D97-AF65-F5344CB8AC3E}">
        <p14:creationId xmlns:p14="http://schemas.microsoft.com/office/powerpoint/2010/main" val="343929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C59BA4E4-77F5-403D-8418-537968F162E0}"/>
              </a:ext>
            </a:extLst>
          </p:cNvPr>
          <p:cNvSpPr>
            <a:spLocks noGrp="1" noChangeArrowheads="1"/>
          </p:cNvSpPr>
          <p:nvPr>
            <p:ph type="dt" sz="half" idx="10"/>
          </p:nvPr>
        </p:nvSpPr>
        <p:spPr>
          <a:ln/>
        </p:spPr>
        <p:txBody>
          <a:bodyPr/>
          <a:lstStyle>
            <a:lvl1pPr>
              <a:defRPr/>
            </a:lvl1pPr>
          </a:lstStyle>
          <a:p>
            <a:pPr>
              <a:defRPr/>
            </a:pPr>
            <a:fld id="{AD849439-D9A5-4C3E-8105-D985BB05B55C}" type="datetime1">
              <a:rPr lang="en-US" altLang="en-US" smtClean="0"/>
              <a:t>11/30/2023</a:t>
            </a:fld>
            <a:endParaRPr lang="en-US" altLang="en-US" dirty="0"/>
          </a:p>
        </p:txBody>
      </p:sp>
      <p:sp>
        <p:nvSpPr>
          <p:cNvPr id="8" name="Rectangle 9">
            <a:extLst>
              <a:ext uri="{FF2B5EF4-FFF2-40B4-BE49-F238E27FC236}">
                <a16:creationId xmlns:a16="http://schemas.microsoft.com/office/drawing/2014/main" id="{33BCB352-168E-45B8-AA8E-C5132D8252F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0">
            <a:extLst>
              <a:ext uri="{FF2B5EF4-FFF2-40B4-BE49-F238E27FC236}">
                <a16:creationId xmlns:a16="http://schemas.microsoft.com/office/drawing/2014/main" id="{41DE8C73-2836-4227-979F-41E810CA70D2}"/>
              </a:ext>
            </a:extLst>
          </p:cNvPr>
          <p:cNvSpPr>
            <a:spLocks noGrp="1" noChangeArrowheads="1"/>
          </p:cNvSpPr>
          <p:nvPr>
            <p:ph type="sldNum" sz="quarter" idx="12"/>
          </p:nvPr>
        </p:nvSpPr>
        <p:spPr>
          <a:ln/>
        </p:spPr>
        <p:txBody>
          <a:bodyPr/>
          <a:lstStyle>
            <a:lvl1pPr>
              <a:defRPr/>
            </a:lvl1pPr>
          </a:lstStyle>
          <a:p>
            <a:pPr>
              <a:defRPr/>
            </a:pPr>
            <a:fld id="{30666703-B874-47BA-9141-241E1288A68F}" type="slidenum">
              <a:rPr lang="en-US" altLang="en-US"/>
              <a:pPr>
                <a:defRPr/>
              </a:pPr>
              <a:t>‹#›</a:t>
            </a:fld>
            <a:endParaRPr lang="en-US" altLang="en-US" dirty="0"/>
          </a:p>
        </p:txBody>
      </p:sp>
    </p:spTree>
    <p:extLst>
      <p:ext uri="{BB962C8B-B14F-4D97-AF65-F5344CB8AC3E}">
        <p14:creationId xmlns:p14="http://schemas.microsoft.com/office/powerpoint/2010/main" val="1147261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ABD09F9C-39F8-4A38-B592-07504A35008C}"/>
              </a:ext>
            </a:extLst>
          </p:cNvPr>
          <p:cNvSpPr>
            <a:spLocks noGrp="1" noChangeArrowheads="1"/>
          </p:cNvSpPr>
          <p:nvPr>
            <p:ph type="dt" sz="half" idx="10"/>
          </p:nvPr>
        </p:nvSpPr>
        <p:spPr>
          <a:ln/>
        </p:spPr>
        <p:txBody>
          <a:bodyPr/>
          <a:lstStyle>
            <a:lvl1pPr>
              <a:defRPr/>
            </a:lvl1pPr>
          </a:lstStyle>
          <a:p>
            <a:pPr>
              <a:defRPr/>
            </a:pPr>
            <a:fld id="{88357D71-DFC6-4EB7-B9EA-F9A9069D16FB}" type="datetime1">
              <a:rPr lang="en-US" altLang="en-US" smtClean="0"/>
              <a:t>11/30/2023</a:t>
            </a:fld>
            <a:endParaRPr lang="en-US" altLang="en-US" dirty="0"/>
          </a:p>
        </p:txBody>
      </p:sp>
      <p:sp>
        <p:nvSpPr>
          <p:cNvPr id="4" name="Rectangle 9">
            <a:extLst>
              <a:ext uri="{FF2B5EF4-FFF2-40B4-BE49-F238E27FC236}">
                <a16:creationId xmlns:a16="http://schemas.microsoft.com/office/drawing/2014/main" id="{370C7C7F-4461-409F-B893-EF04131E3E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0">
            <a:extLst>
              <a:ext uri="{FF2B5EF4-FFF2-40B4-BE49-F238E27FC236}">
                <a16:creationId xmlns:a16="http://schemas.microsoft.com/office/drawing/2014/main" id="{8CD5A7ED-A060-4E1E-AB13-F1F1989BBEA0}"/>
              </a:ext>
            </a:extLst>
          </p:cNvPr>
          <p:cNvSpPr>
            <a:spLocks noGrp="1" noChangeArrowheads="1"/>
          </p:cNvSpPr>
          <p:nvPr>
            <p:ph type="sldNum" sz="quarter" idx="12"/>
          </p:nvPr>
        </p:nvSpPr>
        <p:spPr>
          <a:ln/>
        </p:spPr>
        <p:txBody>
          <a:bodyPr/>
          <a:lstStyle>
            <a:lvl1pPr>
              <a:defRPr/>
            </a:lvl1pPr>
          </a:lstStyle>
          <a:p>
            <a:pPr>
              <a:defRPr/>
            </a:pPr>
            <a:fld id="{564FD947-0505-4D10-B128-A02142C8EFA6}" type="slidenum">
              <a:rPr lang="en-US" altLang="en-US"/>
              <a:pPr>
                <a:defRPr/>
              </a:pPr>
              <a:t>‹#›</a:t>
            </a:fld>
            <a:endParaRPr lang="en-US" altLang="en-US" dirty="0"/>
          </a:p>
        </p:txBody>
      </p:sp>
    </p:spTree>
    <p:extLst>
      <p:ext uri="{BB962C8B-B14F-4D97-AF65-F5344CB8AC3E}">
        <p14:creationId xmlns:p14="http://schemas.microsoft.com/office/powerpoint/2010/main" val="4240857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A63FFAC-E553-434F-840F-3F11CE619861}"/>
              </a:ext>
            </a:extLst>
          </p:cNvPr>
          <p:cNvSpPr>
            <a:spLocks noGrp="1" noChangeArrowheads="1"/>
          </p:cNvSpPr>
          <p:nvPr>
            <p:ph type="dt" sz="half" idx="10"/>
          </p:nvPr>
        </p:nvSpPr>
        <p:spPr>
          <a:ln/>
        </p:spPr>
        <p:txBody>
          <a:bodyPr/>
          <a:lstStyle>
            <a:lvl1pPr>
              <a:defRPr/>
            </a:lvl1pPr>
          </a:lstStyle>
          <a:p>
            <a:pPr>
              <a:defRPr/>
            </a:pPr>
            <a:fld id="{334A219D-2E05-4740-8E44-CF92A21D325D}" type="datetime1">
              <a:rPr lang="en-US" altLang="en-US" smtClean="0"/>
              <a:t>11/30/2023</a:t>
            </a:fld>
            <a:endParaRPr lang="en-US" altLang="en-US" dirty="0"/>
          </a:p>
        </p:txBody>
      </p:sp>
      <p:sp>
        <p:nvSpPr>
          <p:cNvPr id="3" name="Rectangle 9">
            <a:extLst>
              <a:ext uri="{FF2B5EF4-FFF2-40B4-BE49-F238E27FC236}">
                <a16:creationId xmlns:a16="http://schemas.microsoft.com/office/drawing/2014/main" id="{C847D146-E27B-423B-84B2-A1E208255F5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0">
            <a:extLst>
              <a:ext uri="{FF2B5EF4-FFF2-40B4-BE49-F238E27FC236}">
                <a16:creationId xmlns:a16="http://schemas.microsoft.com/office/drawing/2014/main" id="{29F87DB0-466E-4ED7-A322-3410289B3FF8}"/>
              </a:ext>
            </a:extLst>
          </p:cNvPr>
          <p:cNvSpPr>
            <a:spLocks noGrp="1" noChangeArrowheads="1"/>
          </p:cNvSpPr>
          <p:nvPr>
            <p:ph type="sldNum" sz="quarter" idx="12"/>
          </p:nvPr>
        </p:nvSpPr>
        <p:spPr>
          <a:ln/>
        </p:spPr>
        <p:txBody>
          <a:bodyPr/>
          <a:lstStyle>
            <a:lvl1pPr>
              <a:defRPr/>
            </a:lvl1pPr>
          </a:lstStyle>
          <a:p>
            <a:pPr>
              <a:defRPr/>
            </a:pPr>
            <a:fld id="{7884B21C-95CA-41C2-8B39-05CE895814C0}" type="slidenum">
              <a:rPr lang="en-US" altLang="en-US"/>
              <a:pPr>
                <a:defRPr/>
              </a:pPr>
              <a:t>‹#›</a:t>
            </a:fld>
            <a:endParaRPr lang="en-US" altLang="en-US" dirty="0"/>
          </a:p>
        </p:txBody>
      </p:sp>
    </p:spTree>
    <p:extLst>
      <p:ext uri="{BB962C8B-B14F-4D97-AF65-F5344CB8AC3E}">
        <p14:creationId xmlns:p14="http://schemas.microsoft.com/office/powerpoint/2010/main" val="38889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382C526-2F1F-4CE9-8DDD-1E5A32358704}"/>
              </a:ext>
            </a:extLst>
          </p:cNvPr>
          <p:cNvSpPr>
            <a:spLocks noGrp="1" noChangeArrowheads="1"/>
          </p:cNvSpPr>
          <p:nvPr>
            <p:ph type="dt" sz="half" idx="10"/>
          </p:nvPr>
        </p:nvSpPr>
        <p:spPr>
          <a:ln/>
        </p:spPr>
        <p:txBody>
          <a:bodyPr/>
          <a:lstStyle>
            <a:lvl1pPr>
              <a:defRPr/>
            </a:lvl1pPr>
          </a:lstStyle>
          <a:p>
            <a:pPr>
              <a:defRPr/>
            </a:pPr>
            <a:fld id="{9C239684-A20F-4226-A490-6E7B0C4050B2}"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FDAA24E3-1C5B-4C0F-A52F-A1101C49C1AC}"/>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F2C9256D-354B-40B5-98AB-B0035661244A}"/>
              </a:ext>
            </a:extLst>
          </p:cNvPr>
          <p:cNvSpPr>
            <a:spLocks noGrp="1" noChangeArrowheads="1"/>
          </p:cNvSpPr>
          <p:nvPr>
            <p:ph type="sldNum" sz="quarter" idx="12"/>
          </p:nvPr>
        </p:nvSpPr>
        <p:spPr>
          <a:ln/>
        </p:spPr>
        <p:txBody>
          <a:bodyPr/>
          <a:lstStyle>
            <a:lvl1pPr>
              <a:defRPr/>
            </a:lvl1pPr>
          </a:lstStyle>
          <a:p>
            <a:pPr>
              <a:defRPr/>
            </a:pPr>
            <a:fld id="{ECBA4F36-D714-4EF3-AD00-D6B24F2FE3C9}" type="slidenum">
              <a:rPr lang="en-US" altLang="en-US"/>
              <a:pPr>
                <a:defRPr/>
              </a:pPr>
              <a:t>‹#›</a:t>
            </a:fld>
            <a:endParaRPr lang="en-US" altLang="en-US" dirty="0"/>
          </a:p>
        </p:txBody>
      </p:sp>
    </p:spTree>
    <p:extLst>
      <p:ext uri="{BB962C8B-B14F-4D97-AF65-F5344CB8AC3E}">
        <p14:creationId xmlns:p14="http://schemas.microsoft.com/office/powerpoint/2010/main" val="340000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A47C420-4BF7-4065-92A9-A6040ED97AC3}"/>
              </a:ext>
            </a:extLst>
          </p:cNvPr>
          <p:cNvSpPr>
            <a:spLocks noGrp="1" noChangeArrowheads="1"/>
          </p:cNvSpPr>
          <p:nvPr>
            <p:ph type="dt" sz="half" idx="10"/>
          </p:nvPr>
        </p:nvSpPr>
        <p:spPr>
          <a:ln/>
        </p:spPr>
        <p:txBody>
          <a:bodyPr/>
          <a:lstStyle>
            <a:lvl1pPr>
              <a:defRPr/>
            </a:lvl1pPr>
          </a:lstStyle>
          <a:p>
            <a:pPr>
              <a:defRPr/>
            </a:pPr>
            <a:fld id="{5C627D5A-B0E7-4020-AC99-95795611934C}"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7F2806C4-6617-4685-BC8D-B4160FA93C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60245E76-ABAD-4703-A2C3-3AC41341E8B9}"/>
              </a:ext>
            </a:extLst>
          </p:cNvPr>
          <p:cNvSpPr>
            <a:spLocks noGrp="1" noChangeArrowheads="1"/>
          </p:cNvSpPr>
          <p:nvPr>
            <p:ph type="sldNum" sz="quarter" idx="12"/>
          </p:nvPr>
        </p:nvSpPr>
        <p:spPr>
          <a:ln/>
        </p:spPr>
        <p:txBody>
          <a:bodyPr/>
          <a:lstStyle>
            <a:lvl1pPr>
              <a:defRPr/>
            </a:lvl1pPr>
          </a:lstStyle>
          <a:p>
            <a:pPr>
              <a:defRPr/>
            </a:pPr>
            <a:fld id="{17C036D6-F50A-4163-9F0F-B0B1E196B63E}" type="slidenum">
              <a:rPr lang="en-US" altLang="en-US"/>
              <a:pPr>
                <a:defRPr/>
              </a:pPr>
              <a:t>‹#›</a:t>
            </a:fld>
            <a:endParaRPr lang="en-US" altLang="en-US" dirty="0"/>
          </a:p>
        </p:txBody>
      </p:sp>
    </p:spTree>
    <p:extLst>
      <p:ext uri="{BB962C8B-B14F-4D97-AF65-F5344CB8AC3E}">
        <p14:creationId xmlns:p14="http://schemas.microsoft.com/office/powerpoint/2010/main" val="4042880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0DEEF55-A27C-41F1-B14C-205940C5CB8C}"/>
              </a:ext>
            </a:extLst>
          </p:cNvPr>
          <p:cNvSpPr>
            <a:spLocks noGrp="1" noChangeArrowheads="1"/>
          </p:cNvSpPr>
          <p:nvPr>
            <p:ph type="dt" sz="half" idx="10"/>
          </p:nvPr>
        </p:nvSpPr>
        <p:spPr>
          <a:ln/>
        </p:spPr>
        <p:txBody>
          <a:bodyPr/>
          <a:lstStyle>
            <a:lvl1pPr>
              <a:defRPr/>
            </a:lvl1pPr>
          </a:lstStyle>
          <a:p>
            <a:pPr>
              <a:defRPr/>
            </a:pPr>
            <a:fld id="{E0A2C56A-8F04-4D1C-ADC2-B59E75B45BAB}"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CEA16843-DE57-4030-95B4-FC855E6C3A6D}"/>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F5BE362D-B629-48A6-A92D-6B88448E0FA0}"/>
              </a:ext>
            </a:extLst>
          </p:cNvPr>
          <p:cNvSpPr>
            <a:spLocks noGrp="1" noChangeArrowheads="1"/>
          </p:cNvSpPr>
          <p:nvPr>
            <p:ph type="sldNum" sz="quarter" idx="12"/>
          </p:nvPr>
        </p:nvSpPr>
        <p:spPr>
          <a:ln/>
        </p:spPr>
        <p:txBody>
          <a:bodyPr/>
          <a:lstStyle>
            <a:lvl1pPr>
              <a:defRPr/>
            </a:lvl1pPr>
          </a:lstStyle>
          <a:p>
            <a:pPr>
              <a:defRPr/>
            </a:pPr>
            <a:fld id="{369CF474-28BF-47E3-B06E-6EA339EDD483}" type="slidenum">
              <a:rPr lang="en-US" altLang="en-US"/>
              <a:pPr>
                <a:defRPr/>
              </a:pPr>
              <a:t>‹#›</a:t>
            </a:fld>
            <a:endParaRPr lang="en-US" altLang="en-US" dirty="0"/>
          </a:p>
        </p:txBody>
      </p:sp>
    </p:spTree>
    <p:extLst>
      <p:ext uri="{BB962C8B-B14F-4D97-AF65-F5344CB8AC3E}">
        <p14:creationId xmlns:p14="http://schemas.microsoft.com/office/powerpoint/2010/main" val="262411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987E994-45E8-48A2-9D65-A51FDD21D50C}"/>
              </a:ext>
            </a:extLst>
          </p:cNvPr>
          <p:cNvSpPr>
            <a:spLocks noGrp="1" noChangeArrowheads="1"/>
          </p:cNvSpPr>
          <p:nvPr>
            <p:ph type="dt" sz="half" idx="10"/>
          </p:nvPr>
        </p:nvSpPr>
        <p:spPr>
          <a:ln/>
        </p:spPr>
        <p:txBody>
          <a:bodyPr/>
          <a:lstStyle>
            <a:lvl1pPr>
              <a:defRPr/>
            </a:lvl1pPr>
          </a:lstStyle>
          <a:p>
            <a:pPr>
              <a:defRPr/>
            </a:pPr>
            <a:fld id="{3467FE0F-D901-40FE-9775-72368EDD7E21}"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99AD21E4-3532-4064-8155-7EEA481E347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2013E171-4C27-47DE-A7FB-974FB428C8CB}"/>
              </a:ext>
            </a:extLst>
          </p:cNvPr>
          <p:cNvSpPr>
            <a:spLocks noGrp="1" noChangeArrowheads="1"/>
          </p:cNvSpPr>
          <p:nvPr>
            <p:ph type="sldNum" sz="quarter" idx="12"/>
          </p:nvPr>
        </p:nvSpPr>
        <p:spPr>
          <a:ln/>
        </p:spPr>
        <p:txBody>
          <a:bodyPr/>
          <a:lstStyle>
            <a:lvl1pPr>
              <a:defRPr/>
            </a:lvl1pPr>
          </a:lstStyle>
          <a:p>
            <a:pPr>
              <a:defRPr/>
            </a:pPr>
            <a:fld id="{0A21EC47-13FB-42E9-BC9C-4FC2D97B884D}" type="slidenum">
              <a:rPr lang="en-US" altLang="en-US"/>
              <a:pPr>
                <a:defRPr/>
              </a:pPr>
              <a:t>‹#›</a:t>
            </a:fld>
            <a:endParaRPr lang="en-US" altLang="en-US" dirty="0"/>
          </a:p>
        </p:txBody>
      </p:sp>
    </p:spTree>
    <p:extLst>
      <p:ext uri="{BB962C8B-B14F-4D97-AF65-F5344CB8AC3E}">
        <p14:creationId xmlns:p14="http://schemas.microsoft.com/office/powerpoint/2010/main" val="2748790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9AF8320-050F-468B-AED0-B98E948B57D7}"/>
              </a:ext>
            </a:extLst>
          </p:cNvPr>
          <p:cNvSpPr>
            <a:spLocks noGrp="1" noChangeArrowheads="1"/>
          </p:cNvSpPr>
          <p:nvPr>
            <p:ph type="dt" sz="half" idx="10"/>
          </p:nvPr>
        </p:nvSpPr>
        <p:spPr>
          <a:ln/>
        </p:spPr>
        <p:txBody>
          <a:bodyPr/>
          <a:lstStyle>
            <a:lvl1pPr>
              <a:defRPr/>
            </a:lvl1pPr>
          </a:lstStyle>
          <a:p>
            <a:pPr>
              <a:defRPr/>
            </a:pPr>
            <a:fld id="{94FA298E-9AF4-4F2F-9738-D29A1CC808B9}"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8E304E1C-77E1-491A-A66A-E0008F49C2A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523CD000-BECB-4447-8C74-57A3DA34F188}"/>
              </a:ext>
            </a:extLst>
          </p:cNvPr>
          <p:cNvSpPr>
            <a:spLocks noGrp="1" noChangeArrowheads="1"/>
          </p:cNvSpPr>
          <p:nvPr>
            <p:ph type="sldNum" sz="quarter" idx="12"/>
          </p:nvPr>
        </p:nvSpPr>
        <p:spPr>
          <a:ln/>
        </p:spPr>
        <p:txBody>
          <a:bodyPr/>
          <a:lstStyle>
            <a:lvl1pPr>
              <a:defRPr/>
            </a:lvl1pPr>
          </a:lstStyle>
          <a:p>
            <a:pPr>
              <a:defRPr/>
            </a:pPr>
            <a:fld id="{61CEE8B3-08A5-4FCC-B4A0-1231DE42842C}" type="slidenum">
              <a:rPr lang="en-US" altLang="en-US"/>
              <a:pPr>
                <a:defRPr/>
              </a:pPr>
              <a:t>‹#›</a:t>
            </a:fld>
            <a:endParaRPr lang="en-US" altLang="en-US" dirty="0"/>
          </a:p>
        </p:txBody>
      </p:sp>
    </p:spTree>
    <p:extLst>
      <p:ext uri="{BB962C8B-B14F-4D97-AF65-F5344CB8AC3E}">
        <p14:creationId xmlns:p14="http://schemas.microsoft.com/office/powerpoint/2010/main" val="1531363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ABD09F9C-39F8-4A38-B592-07504A35008C}"/>
              </a:ext>
            </a:extLst>
          </p:cNvPr>
          <p:cNvSpPr>
            <a:spLocks noGrp="1" noChangeArrowheads="1"/>
          </p:cNvSpPr>
          <p:nvPr>
            <p:ph type="dt" sz="half" idx="10"/>
          </p:nvPr>
        </p:nvSpPr>
        <p:spPr>
          <a:ln/>
        </p:spPr>
        <p:txBody>
          <a:bodyPr/>
          <a:lstStyle>
            <a:lvl1pPr>
              <a:defRPr/>
            </a:lvl1pPr>
          </a:lstStyle>
          <a:p>
            <a:pPr>
              <a:defRPr/>
            </a:pPr>
            <a:fld id="{79FE9B8A-F832-4D41-AFC5-346529D91D79}" type="datetime1">
              <a:rPr lang="en-US" altLang="en-US" smtClean="0"/>
              <a:t>11/30/2023</a:t>
            </a:fld>
            <a:endParaRPr lang="en-US" altLang="en-US" dirty="0"/>
          </a:p>
        </p:txBody>
      </p:sp>
      <p:sp>
        <p:nvSpPr>
          <p:cNvPr id="4" name="Rectangle 9">
            <a:extLst>
              <a:ext uri="{FF2B5EF4-FFF2-40B4-BE49-F238E27FC236}">
                <a16:creationId xmlns:a16="http://schemas.microsoft.com/office/drawing/2014/main" id="{370C7C7F-4461-409F-B893-EF04131E3E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0">
            <a:extLst>
              <a:ext uri="{FF2B5EF4-FFF2-40B4-BE49-F238E27FC236}">
                <a16:creationId xmlns:a16="http://schemas.microsoft.com/office/drawing/2014/main" id="{8CD5A7ED-A060-4E1E-AB13-F1F1989BBEA0}"/>
              </a:ext>
            </a:extLst>
          </p:cNvPr>
          <p:cNvSpPr>
            <a:spLocks noGrp="1" noChangeArrowheads="1"/>
          </p:cNvSpPr>
          <p:nvPr>
            <p:ph type="sldNum" sz="quarter" idx="12"/>
          </p:nvPr>
        </p:nvSpPr>
        <p:spPr>
          <a:ln/>
        </p:spPr>
        <p:txBody>
          <a:bodyPr/>
          <a:lstStyle>
            <a:lvl1pPr>
              <a:defRPr/>
            </a:lvl1pPr>
          </a:lstStyle>
          <a:p>
            <a:pPr>
              <a:defRPr/>
            </a:pPr>
            <a:fld id="{564FD947-0505-4D10-B128-A02142C8EFA6}" type="slidenum">
              <a:rPr lang="en-US" altLang="en-US"/>
              <a:pPr>
                <a:defRPr/>
              </a:pPr>
              <a:t>‹#›</a:t>
            </a:fld>
            <a:endParaRPr lang="en-US" altLang="en-US" dirty="0"/>
          </a:p>
        </p:txBody>
      </p:sp>
    </p:spTree>
    <p:extLst>
      <p:ext uri="{BB962C8B-B14F-4D97-AF65-F5344CB8AC3E}">
        <p14:creationId xmlns:p14="http://schemas.microsoft.com/office/powerpoint/2010/main" val="710793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902FCBE-C219-4D88-BDE1-31280042A848}"/>
              </a:ext>
            </a:extLst>
          </p:cNvPr>
          <p:cNvSpPr>
            <a:spLocks noGrp="1" noChangeArrowheads="1"/>
          </p:cNvSpPr>
          <p:nvPr>
            <p:ph type="dt" sz="half" idx="10"/>
          </p:nvPr>
        </p:nvSpPr>
        <p:spPr>
          <a:ln/>
        </p:spPr>
        <p:txBody>
          <a:bodyPr/>
          <a:lstStyle>
            <a:lvl1pPr>
              <a:defRPr/>
            </a:lvl1pPr>
          </a:lstStyle>
          <a:p>
            <a:pPr>
              <a:defRPr/>
            </a:pPr>
            <a:fld id="{2CDD477E-99A0-4448-8C00-F6EC292B8D8C}"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7A2E0BA9-E0EC-4BA0-BAAC-67E4BF03F67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16339257-3255-4FB6-98EE-52E1733BF1AD}"/>
              </a:ext>
            </a:extLst>
          </p:cNvPr>
          <p:cNvSpPr>
            <a:spLocks noGrp="1" noChangeArrowheads="1"/>
          </p:cNvSpPr>
          <p:nvPr>
            <p:ph type="sldNum" sz="quarter" idx="12"/>
          </p:nvPr>
        </p:nvSpPr>
        <p:spPr>
          <a:ln/>
        </p:spPr>
        <p:txBody>
          <a:bodyPr/>
          <a:lstStyle>
            <a:lvl1pPr>
              <a:defRPr/>
            </a:lvl1pPr>
          </a:lstStyle>
          <a:p>
            <a:pPr>
              <a:defRPr/>
            </a:pPr>
            <a:fld id="{5E1C39F5-C4DB-4446-9DD3-A1FB8B3C08B1}" type="slidenum">
              <a:rPr lang="en-US" altLang="en-US"/>
              <a:pPr>
                <a:defRPr/>
              </a:pPr>
              <a:t>‹#›</a:t>
            </a:fld>
            <a:endParaRPr lang="en-US" altLang="en-US" dirty="0"/>
          </a:p>
        </p:txBody>
      </p:sp>
    </p:spTree>
    <p:extLst>
      <p:ext uri="{BB962C8B-B14F-4D97-AF65-F5344CB8AC3E}">
        <p14:creationId xmlns:p14="http://schemas.microsoft.com/office/powerpoint/2010/main" val="52890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A47C420-4BF7-4065-92A9-A6040ED97AC3}"/>
              </a:ext>
            </a:extLst>
          </p:cNvPr>
          <p:cNvSpPr>
            <a:spLocks noGrp="1" noChangeArrowheads="1"/>
          </p:cNvSpPr>
          <p:nvPr>
            <p:ph type="dt" sz="half" idx="10"/>
          </p:nvPr>
        </p:nvSpPr>
        <p:spPr>
          <a:ln/>
        </p:spPr>
        <p:txBody>
          <a:bodyPr/>
          <a:lstStyle>
            <a:lvl1pPr>
              <a:defRPr/>
            </a:lvl1pPr>
          </a:lstStyle>
          <a:p>
            <a:pPr>
              <a:defRPr/>
            </a:pPr>
            <a:fld id="{406A6266-434D-4DB5-A768-DA04AFE88BFA}"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7F2806C4-6617-4685-BC8D-B4160FA93C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60245E76-ABAD-4703-A2C3-3AC41341E8B9}"/>
              </a:ext>
            </a:extLst>
          </p:cNvPr>
          <p:cNvSpPr>
            <a:spLocks noGrp="1" noChangeArrowheads="1"/>
          </p:cNvSpPr>
          <p:nvPr>
            <p:ph type="sldNum" sz="quarter" idx="12"/>
          </p:nvPr>
        </p:nvSpPr>
        <p:spPr>
          <a:ln/>
        </p:spPr>
        <p:txBody>
          <a:bodyPr/>
          <a:lstStyle>
            <a:lvl1pPr>
              <a:defRPr/>
            </a:lvl1pPr>
          </a:lstStyle>
          <a:p>
            <a:pPr>
              <a:defRPr/>
            </a:pPr>
            <a:fld id="{17C036D6-F50A-4163-9F0F-B0B1E196B63E}" type="slidenum">
              <a:rPr lang="en-US" altLang="en-US"/>
              <a:pPr>
                <a:defRPr/>
              </a:pPr>
              <a:t>‹#›</a:t>
            </a:fld>
            <a:endParaRPr lang="en-US" altLang="en-US" dirty="0"/>
          </a:p>
        </p:txBody>
      </p:sp>
    </p:spTree>
    <p:extLst>
      <p:ext uri="{BB962C8B-B14F-4D97-AF65-F5344CB8AC3E}">
        <p14:creationId xmlns:p14="http://schemas.microsoft.com/office/powerpoint/2010/main" val="404288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4CB22B97-6305-4683-8219-7D880B4C2387}"/>
              </a:ext>
            </a:extLst>
          </p:cNvPr>
          <p:cNvSpPr>
            <a:spLocks noGrp="1" noChangeArrowheads="1"/>
          </p:cNvSpPr>
          <p:nvPr>
            <p:ph type="dt" sz="half" idx="10"/>
          </p:nvPr>
        </p:nvSpPr>
        <p:spPr>
          <a:ln/>
        </p:spPr>
        <p:txBody>
          <a:bodyPr/>
          <a:lstStyle>
            <a:lvl1pPr>
              <a:defRPr/>
            </a:lvl1pPr>
          </a:lstStyle>
          <a:p>
            <a:pPr>
              <a:defRPr/>
            </a:pPr>
            <a:fld id="{A1354999-78ED-4B84-852F-E3B9395B3D34}"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8E0C0B0C-58C9-4295-8D57-ADE254139F2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94C2F21C-4516-4634-B6E4-0FB351BDFAFD}"/>
              </a:ext>
            </a:extLst>
          </p:cNvPr>
          <p:cNvSpPr>
            <a:spLocks noGrp="1" noChangeArrowheads="1"/>
          </p:cNvSpPr>
          <p:nvPr>
            <p:ph type="sldNum" sz="quarter" idx="12"/>
          </p:nvPr>
        </p:nvSpPr>
        <p:spPr>
          <a:ln/>
        </p:spPr>
        <p:txBody>
          <a:bodyPr/>
          <a:lstStyle>
            <a:lvl1pPr>
              <a:defRPr/>
            </a:lvl1pPr>
          </a:lstStyle>
          <a:p>
            <a:pPr>
              <a:defRPr/>
            </a:pPr>
            <a:fld id="{FA38FFFC-F710-4F13-86E5-C208E7438420}" type="slidenum">
              <a:rPr lang="en-US" altLang="en-US"/>
              <a:pPr>
                <a:defRPr/>
              </a:pPr>
              <a:t>‹#›</a:t>
            </a:fld>
            <a:endParaRPr lang="en-US" altLang="en-US" dirty="0"/>
          </a:p>
        </p:txBody>
      </p:sp>
    </p:spTree>
    <p:extLst>
      <p:ext uri="{BB962C8B-B14F-4D97-AF65-F5344CB8AC3E}">
        <p14:creationId xmlns:p14="http://schemas.microsoft.com/office/powerpoint/2010/main" val="97376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902FCBE-C219-4D88-BDE1-31280042A848}"/>
              </a:ext>
            </a:extLst>
          </p:cNvPr>
          <p:cNvSpPr>
            <a:spLocks noGrp="1" noChangeArrowheads="1"/>
          </p:cNvSpPr>
          <p:nvPr>
            <p:ph type="dt" sz="half" idx="10"/>
          </p:nvPr>
        </p:nvSpPr>
        <p:spPr>
          <a:ln/>
        </p:spPr>
        <p:txBody>
          <a:bodyPr/>
          <a:lstStyle>
            <a:lvl1pPr>
              <a:defRPr/>
            </a:lvl1pPr>
          </a:lstStyle>
          <a:p>
            <a:pPr>
              <a:defRPr/>
            </a:pPr>
            <a:fld id="{703A3610-3D03-4D96-B45F-05C5340C0503}"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7A2E0BA9-E0EC-4BA0-BAAC-67E4BF03F67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16339257-3255-4FB6-98EE-52E1733BF1AD}"/>
              </a:ext>
            </a:extLst>
          </p:cNvPr>
          <p:cNvSpPr>
            <a:spLocks noGrp="1" noChangeArrowheads="1"/>
          </p:cNvSpPr>
          <p:nvPr>
            <p:ph type="sldNum" sz="quarter" idx="12"/>
          </p:nvPr>
        </p:nvSpPr>
        <p:spPr>
          <a:ln/>
        </p:spPr>
        <p:txBody>
          <a:bodyPr/>
          <a:lstStyle>
            <a:lvl1pPr>
              <a:defRPr/>
            </a:lvl1pPr>
          </a:lstStyle>
          <a:p>
            <a:pPr>
              <a:defRPr/>
            </a:pPr>
            <a:fld id="{5E1C39F5-C4DB-4446-9DD3-A1FB8B3C08B1}" type="slidenum">
              <a:rPr lang="en-US" altLang="en-US"/>
              <a:pPr>
                <a:defRPr/>
              </a:pPr>
              <a:t>‹#›</a:t>
            </a:fld>
            <a:endParaRPr lang="en-US" altLang="en-US" dirty="0"/>
          </a:p>
        </p:txBody>
      </p:sp>
    </p:spTree>
    <p:extLst>
      <p:ext uri="{BB962C8B-B14F-4D97-AF65-F5344CB8AC3E}">
        <p14:creationId xmlns:p14="http://schemas.microsoft.com/office/powerpoint/2010/main" val="52890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C59BA4E4-77F5-403D-8418-537968F162E0}"/>
              </a:ext>
            </a:extLst>
          </p:cNvPr>
          <p:cNvSpPr>
            <a:spLocks noGrp="1" noChangeArrowheads="1"/>
          </p:cNvSpPr>
          <p:nvPr>
            <p:ph type="dt" sz="half" idx="10"/>
          </p:nvPr>
        </p:nvSpPr>
        <p:spPr>
          <a:ln/>
        </p:spPr>
        <p:txBody>
          <a:bodyPr/>
          <a:lstStyle>
            <a:lvl1pPr>
              <a:defRPr/>
            </a:lvl1pPr>
          </a:lstStyle>
          <a:p>
            <a:pPr>
              <a:defRPr/>
            </a:pPr>
            <a:fld id="{C9B1B66D-4B78-4017-97AC-82F183E6545C}" type="datetime1">
              <a:rPr lang="en-US" altLang="en-US" smtClean="0"/>
              <a:t>11/30/2023</a:t>
            </a:fld>
            <a:endParaRPr lang="en-US" altLang="en-US" dirty="0"/>
          </a:p>
        </p:txBody>
      </p:sp>
      <p:sp>
        <p:nvSpPr>
          <p:cNvPr id="8" name="Rectangle 9">
            <a:extLst>
              <a:ext uri="{FF2B5EF4-FFF2-40B4-BE49-F238E27FC236}">
                <a16:creationId xmlns:a16="http://schemas.microsoft.com/office/drawing/2014/main" id="{33BCB352-168E-45B8-AA8E-C5132D8252F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0">
            <a:extLst>
              <a:ext uri="{FF2B5EF4-FFF2-40B4-BE49-F238E27FC236}">
                <a16:creationId xmlns:a16="http://schemas.microsoft.com/office/drawing/2014/main" id="{41DE8C73-2836-4227-979F-41E810CA70D2}"/>
              </a:ext>
            </a:extLst>
          </p:cNvPr>
          <p:cNvSpPr>
            <a:spLocks noGrp="1" noChangeArrowheads="1"/>
          </p:cNvSpPr>
          <p:nvPr>
            <p:ph type="sldNum" sz="quarter" idx="12"/>
          </p:nvPr>
        </p:nvSpPr>
        <p:spPr>
          <a:ln/>
        </p:spPr>
        <p:txBody>
          <a:bodyPr/>
          <a:lstStyle>
            <a:lvl1pPr>
              <a:defRPr/>
            </a:lvl1pPr>
          </a:lstStyle>
          <a:p>
            <a:pPr>
              <a:defRPr/>
            </a:pPr>
            <a:fld id="{30666703-B874-47BA-9141-241E1288A68F}" type="slidenum">
              <a:rPr lang="en-US" altLang="en-US"/>
              <a:pPr>
                <a:defRPr/>
              </a:pPr>
              <a:t>‹#›</a:t>
            </a:fld>
            <a:endParaRPr lang="en-US" altLang="en-US" dirty="0"/>
          </a:p>
        </p:txBody>
      </p:sp>
    </p:spTree>
    <p:extLst>
      <p:ext uri="{BB962C8B-B14F-4D97-AF65-F5344CB8AC3E}">
        <p14:creationId xmlns:p14="http://schemas.microsoft.com/office/powerpoint/2010/main" val="366865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ABD09F9C-39F8-4A38-B592-07504A35008C}"/>
              </a:ext>
            </a:extLst>
          </p:cNvPr>
          <p:cNvSpPr>
            <a:spLocks noGrp="1" noChangeArrowheads="1"/>
          </p:cNvSpPr>
          <p:nvPr>
            <p:ph type="dt" sz="half" idx="10"/>
          </p:nvPr>
        </p:nvSpPr>
        <p:spPr>
          <a:ln/>
        </p:spPr>
        <p:txBody>
          <a:bodyPr/>
          <a:lstStyle>
            <a:lvl1pPr>
              <a:defRPr/>
            </a:lvl1pPr>
          </a:lstStyle>
          <a:p>
            <a:pPr>
              <a:defRPr/>
            </a:pPr>
            <a:fld id="{6FAF4958-2F9A-46B6-817A-149FC474B360}" type="datetime1">
              <a:rPr lang="en-US" altLang="en-US" smtClean="0"/>
              <a:t>11/30/2023</a:t>
            </a:fld>
            <a:endParaRPr lang="en-US" altLang="en-US" dirty="0"/>
          </a:p>
        </p:txBody>
      </p:sp>
      <p:sp>
        <p:nvSpPr>
          <p:cNvPr id="4" name="Rectangle 9">
            <a:extLst>
              <a:ext uri="{FF2B5EF4-FFF2-40B4-BE49-F238E27FC236}">
                <a16:creationId xmlns:a16="http://schemas.microsoft.com/office/drawing/2014/main" id="{370C7C7F-4461-409F-B893-EF04131E3E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0">
            <a:extLst>
              <a:ext uri="{FF2B5EF4-FFF2-40B4-BE49-F238E27FC236}">
                <a16:creationId xmlns:a16="http://schemas.microsoft.com/office/drawing/2014/main" id="{8CD5A7ED-A060-4E1E-AB13-F1F1989BBEA0}"/>
              </a:ext>
            </a:extLst>
          </p:cNvPr>
          <p:cNvSpPr>
            <a:spLocks noGrp="1" noChangeArrowheads="1"/>
          </p:cNvSpPr>
          <p:nvPr>
            <p:ph type="sldNum" sz="quarter" idx="12"/>
          </p:nvPr>
        </p:nvSpPr>
        <p:spPr>
          <a:ln/>
        </p:spPr>
        <p:txBody>
          <a:bodyPr/>
          <a:lstStyle>
            <a:lvl1pPr>
              <a:defRPr/>
            </a:lvl1pPr>
          </a:lstStyle>
          <a:p>
            <a:pPr>
              <a:defRPr/>
            </a:pPr>
            <a:fld id="{564FD947-0505-4D10-B128-A02142C8EFA6}" type="slidenum">
              <a:rPr lang="en-US" altLang="en-US"/>
              <a:pPr>
                <a:defRPr/>
              </a:pPr>
              <a:t>‹#›</a:t>
            </a:fld>
            <a:endParaRPr lang="en-US" altLang="en-US" dirty="0"/>
          </a:p>
        </p:txBody>
      </p:sp>
    </p:spTree>
    <p:extLst>
      <p:ext uri="{BB962C8B-B14F-4D97-AF65-F5344CB8AC3E}">
        <p14:creationId xmlns:p14="http://schemas.microsoft.com/office/powerpoint/2010/main" val="71079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A63FFAC-E553-434F-840F-3F11CE619861}"/>
              </a:ext>
            </a:extLst>
          </p:cNvPr>
          <p:cNvSpPr>
            <a:spLocks noGrp="1" noChangeArrowheads="1"/>
          </p:cNvSpPr>
          <p:nvPr>
            <p:ph type="dt" sz="half" idx="10"/>
          </p:nvPr>
        </p:nvSpPr>
        <p:spPr>
          <a:ln/>
        </p:spPr>
        <p:txBody>
          <a:bodyPr/>
          <a:lstStyle>
            <a:lvl1pPr>
              <a:defRPr/>
            </a:lvl1pPr>
          </a:lstStyle>
          <a:p>
            <a:pPr>
              <a:defRPr/>
            </a:pPr>
            <a:fld id="{4CA2A0AB-AA94-4F54-B9AE-0F653BCDA296}" type="datetime1">
              <a:rPr lang="en-US" altLang="en-US" smtClean="0"/>
              <a:t>11/30/2023</a:t>
            </a:fld>
            <a:endParaRPr lang="en-US" altLang="en-US" dirty="0"/>
          </a:p>
        </p:txBody>
      </p:sp>
      <p:sp>
        <p:nvSpPr>
          <p:cNvPr id="3" name="Rectangle 9">
            <a:extLst>
              <a:ext uri="{FF2B5EF4-FFF2-40B4-BE49-F238E27FC236}">
                <a16:creationId xmlns:a16="http://schemas.microsoft.com/office/drawing/2014/main" id="{C847D146-E27B-423B-84B2-A1E208255F5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0">
            <a:extLst>
              <a:ext uri="{FF2B5EF4-FFF2-40B4-BE49-F238E27FC236}">
                <a16:creationId xmlns:a16="http://schemas.microsoft.com/office/drawing/2014/main" id="{29F87DB0-466E-4ED7-A322-3410289B3FF8}"/>
              </a:ext>
            </a:extLst>
          </p:cNvPr>
          <p:cNvSpPr>
            <a:spLocks noGrp="1" noChangeArrowheads="1"/>
          </p:cNvSpPr>
          <p:nvPr>
            <p:ph type="sldNum" sz="quarter" idx="12"/>
          </p:nvPr>
        </p:nvSpPr>
        <p:spPr>
          <a:ln/>
        </p:spPr>
        <p:txBody>
          <a:bodyPr/>
          <a:lstStyle>
            <a:lvl1pPr>
              <a:defRPr/>
            </a:lvl1pPr>
          </a:lstStyle>
          <a:p>
            <a:pPr>
              <a:defRPr/>
            </a:pPr>
            <a:fld id="{7884B21C-95CA-41C2-8B39-05CE895814C0}" type="slidenum">
              <a:rPr lang="en-US" altLang="en-US"/>
              <a:pPr>
                <a:defRPr/>
              </a:pPr>
              <a:t>‹#›</a:t>
            </a:fld>
            <a:endParaRPr lang="en-US" altLang="en-US" dirty="0"/>
          </a:p>
        </p:txBody>
      </p:sp>
    </p:spTree>
    <p:extLst>
      <p:ext uri="{BB962C8B-B14F-4D97-AF65-F5344CB8AC3E}">
        <p14:creationId xmlns:p14="http://schemas.microsoft.com/office/powerpoint/2010/main" val="256578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382C526-2F1F-4CE9-8DDD-1E5A32358704}"/>
              </a:ext>
            </a:extLst>
          </p:cNvPr>
          <p:cNvSpPr>
            <a:spLocks noGrp="1" noChangeArrowheads="1"/>
          </p:cNvSpPr>
          <p:nvPr>
            <p:ph type="dt" sz="half" idx="10"/>
          </p:nvPr>
        </p:nvSpPr>
        <p:spPr>
          <a:ln/>
        </p:spPr>
        <p:txBody>
          <a:bodyPr/>
          <a:lstStyle>
            <a:lvl1pPr>
              <a:defRPr/>
            </a:lvl1pPr>
          </a:lstStyle>
          <a:p>
            <a:pPr>
              <a:defRPr/>
            </a:pPr>
            <a:fld id="{4507143B-DED7-4D27-8866-C60DF2D2CE04}"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FDAA24E3-1C5B-4C0F-A52F-A1101C49C1AC}"/>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F2C9256D-354B-40B5-98AB-B0035661244A}"/>
              </a:ext>
            </a:extLst>
          </p:cNvPr>
          <p:cNvSpPr>
            <a:spLocks noGrp="1" noChangeArrowheads="1"/>
          </p:cNvSpPr>
          <p:nvPr>
            <p:ph type="sldNum" sz="quarter" idx="12"/>
          </p:nvPr>
        </p:nvSpPr>
        <p:spPr>
          <a:ln/>
        </p:spPr>
        <p:txBody>
          <a:bodyPr/>
          <a:lstStyle>
            <a:lvl1pPr>
              <a:defRPr/>
            </a:lvl1pPr>
          </a:lstStyle>
          <a:p>
            <a:pPr>
              <a:defRPr/>
            </a:pPr>
            <a:fld id="{ECBA4F36-D714-4EF3-AD00-D6B24F2FE3C9}" type="slidenum">
              <a:rPr lang="en-US" altLang="en-US"/>
              <a:pPr>
                <a:defRPr/>
              </a:pPr>
              <a:t>‹#›</a:t>
            </a:fld>
            <a:endParaRPr lang="en-US" altLang="en-US" dirty="0"/>
          </a:p>
        </p:txBody>
      </p:sp>
    </p:spTree>
    <p:extLst>
      <p:ext uri="{BB962C8B-B14F-4D97-AF65-F5344CB8AC3E}">
        <p14:creationId xmlns:p14="http://schemas.microsoft.com/office/powerpoint/2010/main" val="390684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0DEEF55-A27C-41F1-B14C-205940C5CB8C}"/>
              </a:ext>
            </a:extLst>
          </p:cNvPr>
          <p:cNvSpPr>
            <a:spLocks noGrp="1" noChangeArrowheads="1"/>
          </p:cNvSpPr>
          <p:nvPr>
            <p:ph type="dt" sz="half" idx="10"/>
          </p:nvPr>
        </p:nvSpPr>
        <p:spPr>
          <a:ln/>
        </p:spPr>
        <p:txBody>
          <a:bodyPr/>
          <a:lstStyle>
            <a:lvl1pPr>
              <a:defRPr/>
            </a:lvl1pPr>
          </a:lstStyle>
          <a:p>
            <a:pPr>
              <a:defRPr/>
            </a:pPr>
            <a:fld id="{A4655509-F91B-4605-A4BC-AFD30AE1E362}"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CEA16843-DE57-4030-95B4-FC855E6C3A6D}"/>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F5BE362D-B629-48A6-A92D-6B88448E0FA0}"/>
              </a:ext>
            </a:extLst>
          </p:cNvPr>
          <p:cNvSpPr>
            <a:spLocks noGrp="1" noChangeArrowheads="1"/>
          </p:cNvSpPr>
          <p:nvPr>
            <p:ph type="sldNum" sz="quarter" idx="12"/>
          </p:nvPr>
        </p:nvSpPr>
        <p:spPr>
          <a:ln/>
        </p:spPr>
        <p:txBody>
          <a:bodyPr/>
          <a:lstStyle>
            <a:lvl1pPr>
              <a:defRPr/>
            </a:lvl1pPr>
          </a:lstStyle>
          <a:p>
            <a:pPr>
              <a:defRPr/>
            </a:pPr>
            <a:fld id="{369CF474-28BF-47E3-B06E-6EA339EDD483}" type="slidenum">
              <a:rPr lang="en-US" altLang="en-US"/>
              <a:pPr>
                <a:defRPr/>
              </a:pPr>
              <a:t>‹#›</a:t>
            </a:fld>
            <a:endParaRPr lang="en-US" altLang="en-US" dirty="0"/>
          </a:p>
        </p:txBody>
      </p:sp>
    </p:spTree>
    <p:extLst>
      <p:ext uri="{BB962C8B-B14F-4D97-AF65-F5344CB8AC3E}">
        <p14:creationId xmlns:p14="http://schemas.microsoft.com/office/powerpoint/2010/main" val="177506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42AF97C-86B4-4850-B007-62B6B5B41438}"/>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A0D9ADB0-55BD-491F-A691-3D42241F6A8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3" name="AutoShape 4">
              <a:extLst>
                <a:ext uri="{FF2B5EF4-FFF2-40B4-BE49-F238E27FC236}">
                  <a16:creationId xmlns:a16="http://schemas.microsoft.com/office/drawing/2014/main" id="{8C7D7D09-2130-467A-8803-8B837CFE4078}"/>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 name="Line 5">
              <a:extLst>
                <a:ext uri="{FF2B5EF4-FFF2-40B4-BE49-F238E27FC236}">
                  <a16:creationId xmlns:a16="http://schemas.microsoft.com/office/drawing/2014/main" id="{7B24A111-69E9-4C2F-8E49-12A937CD2CD7}"/>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27" name="Rectangle 6">
            <a:extLst>
              <a:ext uri="{FF2B5EF4-FFF2-40B4-BE49-F238E27FC236}">
                <a16:creationId xmlns:a16="http://schemas.microsoft.com/office/drawing/2014/main" id="{400308A7-3C6B-41D7-9C47-1C52B3D7C8EA}"/>
              </a:ext>
            </a:extLst>
          </p:cNvPr>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4F9BA481-CD59-434A-B7F2-2C941BB739D7}"/>
              </a:ext>
            </a:extLst>
          </p:cNvPr>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0" name="Rectangle 8">
            <a:extLst>
              <a:ext uri="{FF2B5EF4-FFF2-40B4-BE49-F238E27FC236}">
                <a16:creationId xmlns:a16="http://schemas.microsoft.com/office/drawing/2014/main" id="{E53CC08F-EEA8-43AB-9C58-8684931B389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i="0">
                <a:latin typeface="Verdana" pitchFamily="34" charset="0"/>
                <a:ea typeface="+mn-ea"/>
              </a:defRPr>
            </a:lvl1pPr>
          </a:lstStyle>
          <a:p>
            <a:pPr>
              <a:defRPr/>
            </a:pPr>
            <a:fld id="{4D6B19CB-CCF2-4E61-96CC-DD54222EB7AC}" type="datetime1">
              <a:rPr lang="en-US" altLang="en-US" smtClean="0"/>
              <a:t>11/30/2023</a:t>
            </a:fld>
            <a:endParaRPr lang="en-US" altLang="en-US" dirty="0"/>
          </a:p>
        </p:txBody>
      </p:sp>
      <p:sp>
        <p:nvSpPr>
          <p:cNvPr id="49161" name="Rectangle 9">
            <a:extLst>
              <a:ext uri="{FF2B5EF4-FFF2-40B4-BE49-F238E27FC236}">
                <a16:creationId xmlns:a16="http://schemas.microsoft.com/office/drawing/2014/main" id="{AF84B623-E7DC-4568-B69E-42DC232520D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i="0">
                <a:latin typeface="Verdana" pitchFamily="34" charset="0"/>
                <a:ea typeface="+mn-ea"/>
              </a:defRPr>
            </a:lvl1pPr>
          </a:lstStyle>
          <a:p>
            <a:pPr>
              <a:defRPr/>
            </a:pPr>
            <a:endParaRPr lang="en-US" altLang="en-US" dirty="0"/>
          </a:p>
        </p:txBody>
      </p:sp>
      <p:sp>
        <p:nvSpPr>
          <p:cNvPr id="49162" name="Rectangle 10">
            <a:extLst>
              <a:ext uri="{FF2B5EF4-FFF2-40B4-BE49-F238E27FC236}">
                <a16:creationId xmlns:a16="http://schemas.microsoft.com/office/drawing/2014/main" id="{D633F1D3-3569-4788-8909-091757B44CE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B301B03D-9E38-401A-B08D-7C83122C1DA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64"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hdr="0" ftr="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42AF97C-86B4-4850-B007-62B6B5B41438}"/>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A0D9ADB0-55BD-491F-A691-3D42241F6A8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3" name="AutoShape 4">
              <a:extLst>
                <a:ext uri="{FF2B5EF4-FFF2-40B4-BE49-F238E27FC236}">
                  <a16:creationId xmlns:a16="http://schemas.microsoft.com/office/drawing/2014/main" id="{8C7D7D09-2130-467A-8803-8B837CFE4078}"/>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 name="Line 5">
              <a:extLst>
                <a:ext uri="{FF2B5EF4-FFF2-40B4-BE49-F238E27FC236}">
                  <a16:creationId xmlns:a16="http://schemas.microsoft.com/office/drawing/2014/main" id="{7B24A111-69E9-4C2F-8E49-12A937CD2CD7}"/>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27" name="Rectangle 6">
            <a:extLst>
              <a:ext uri="{FF2B5EF4-FFF2-40B4-BE49-F238E27FC236}">
                <a16:creationId xmlns:a16="http://schemas.microsoft.com/office/drawing/2014/main" id="{400308A7-3C6B-41D7-9C47-1C52B3D7C8EA}"/>
              </a:ext>
            </a:extLst>
          </p:cNvPr>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4F9BA481-CD59-434A-B7F2-2C941BB739D7}"/>
              </a:ext>
            </a:extLst>
          </p:cNvPr>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0" name="Rectangle 8">
            <a:extLst>
              <a:ext uri="{FF2B5EF4-FFF2-40B4-BE49-F238E27FC236}">
                <a16:creationId xmlns:a16="http://schemas.microsoft.com/office/drawing/2014/main" id="{E53CC08F-EEA8-43AB-9C58-8684931B389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i="0">
                <a:latin typeface="Verdana" pitchFamily="34" charset="0"/>
                <a:ea typeface="+mn-ea"/>
              </a:defRPr>
            </a:lvl1pPr>
          </a:lstStyle>
          <a:p>
            <a:pPr>
              <a:defRPr/>
            </a:pPr>
            <a:fld id="{A02D46FF-EDA8-4ED2-BB34-FB67BC234B1B}" type="datetime1">
              <a:rPr lang="en-US" altLang="en-US" smtClean="0"/>
              <a:t>11/30/2023</a:t>
            </a:fld>
            <a:endParaRPr lang="en-US" altLang="en-US" dirty="0"/>
          </a:p>
        </p:txBody>
      </p:sp>
      <p:sp>
        <p:nvSpPr>
          <p:cNvPr id="49161" name="Rectangle 9">
            <a:extLst>
              <a:ext uri="{FF2B5EF4-FFF2-40B4-BE49-F238E27FC236}">
                <a16:creationId xmlns:a16="http://schemas.microsoft.com/office/drawing/2014/main" id="{AF84B623-E7DC-4568-B69E-42DC232520D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i="0">
                <a:latin typeface="Verdana" pitchFamily="34" charset="0"/>
                <a:ea typeface="+mn-ea"/>
              </a:defRPr>
            </a:lvl1pPr>
          </a:lstStyle>
          <a:p>
            <a:pPr>
              <a:defRPr/>
            </a:pPr>
            <a:endParaRPr lang="en-US" altLang="en-US" dirty="0"/>
          </a:p>
        </p:txBody>
      </p:sp>
      <p:sp>
        <p:nvSpPr>
          <p:cNvPr id="49162" name="Rectangle 10">
            <a:extLst>
              <a:ext uri="{FF2B5EF4-FFF2-40B4-BE49-F238E27FC236}">
                <a16:creationId xmlns:a16="http://schemas.microsoft.com/office/drawing/2014/main" id="{D633F1D3-3569-4788-8909-091757B44CE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B301B03D-9E38-401A-B08D-7C83122C1DAF}" type="slidenum">
              <a:rPr lang="en-US" altLang="en-US"/>
              <a:pPr>
                <a:defRPr/>
              </a:pPr>
              <a:t>‹#›</a:t>
            </a:fld>
            <a:endParaRPr lang="en-US" altLang="en-US" dirty="0"/>
          </a:p>
        </p:txBody>
      </p:sp>
    </p:spTree>
    <p:extLst>
      <p:ext uri="{BB962C8B-B14F-4D97-AF65-F5344CB8AC3E}">
        <p14:creationId xmlns:p14="http://schemas.microsoft.com/office/powerpoint/2010/main" val="2682728603"/>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hf hdr="0" ftr="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42AF97C-86B4-4850-B007-62B6B5B41438}"/>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A0D9ADB0-55BD-491F-A691-3D42241F6A8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3" name="AutoShape 4">
              <a:extLst>
                <a:ext uri="{FF2B5EF4-FFF2-40B4-BE49-F238E27FC236}">
                  <a16:creationId xmlns:a16="http://schemas.microsoft.com/office/drawing/2014/main" id="{8C7D7D09-2130-467A-8803-8B837CFE4078}"/>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 name="Line 5">
              <a:extLst>
                <a:ext uri="{FF2B5EF4-FFF2-40B4-BE49-F238E27FC236}">
                  <a16:creationId xmlns:a16="http://schemas.microsoft.com/office/drawing/2014/main" id="{7B24A111-69E9-4C2F-8E49-12A937CD2CD7}"/>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27" name="Rectangle 6">
            <a:extLst>
              <a:ext uri="{FF2B5EF4-FFF2-40B4-BE49-F238E27FC236}">
                <a16:creationId xmlns:a16="http://schemas.microsoft.com/office/drawing/2014/main" id="{400308A7-3C6B-41D7-9C47-1C52B3D7C8EA}"/>
              </a:ext>
            </a:extLst>
          </p:cNvPr>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4F9BA481-CD59-434A-B7F2-2C941BB739D7}"/>
              </a:ext>
            </a:extLst>
          </p:cNvPr>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0" name="Rectangle 8">
            <a:extLst>
              <a:ext uri="{FF2B5EF4-FFF2-40B4-BE49-F238E27FC236}">
                <a16:creationId xmlns:a16="http://schemas.microsoft.com/office/drawing/2014/main" id="{E53CC08F-EEA8-43AB-9C58-8684931B389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i="0">
                <a:latin typeface="Verdana" pitchFamily="34" charset="0"/>
                <a:ea typeface="+mn-ea"/>
              </a:defRPr>
            </a:lvl1pPr>
          </a:lstStyle>
          <a:p>
            <a:pPr>
              <a:defRPr/>
            </a:pPr>
            <a:fld id="{79EC3AA8-CB10-442B-99BF-B47FCD7DF7AE}" type="datetime1">
              <a:rPr lang="en-US" altLang="en-US" smtClean="0"/>
              <a:t>11/30/2023</a:t>
            </a:fld>
            <a:endParaRPr lang="en-US" altLang="en-US" dirty="0"/>
          </a:p>
        </p:txBody>
      </p:sp>
      <p:sp>
        <p:nvSpPr>
          <p:cNvPr id="49161" name="Rectangle 9">
            <a:extLst>
              <a:ext uri="{FF2B5EF4-FFF2-40B4-BE49-F238E27FC236}">
                <a16:creationId xmlns:a16="http://schemas.microsoft.com/office/drawing/2014/main" id="{AF84B623-E7DC-4568-B69E-42DC232520D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i="0">
                <a:latin typeface="Verdana" pitchFamily="34" charset="0"/>
                <a:ea typeface="+mn-ea"/>
              </a:defRPr>
            </a:lvl1pPr>
          </a:lstStyle>
          <a:p>
            <a:pPr>
              <a:defRPr/>
            </a:pPr>
            <a:endParaRPr lang="en-US" altLang="en-US" dirty="0"/>
          </a:p>
        </p:txBody>
      </p:sp>
      <p:sp>
        <p:nvSpPr>
          <p:cNvPr id="49162" name="Rectangle 10">
            <a:extLst>
              <a:ext uri="{FF2B5EF4-FFF2-40B4-BE49-F238E27FC236}">
                <a16:creationId xmlns:a16="http://schemas.microsoft.com/office/drawing/2014/main" id="{D633F1D3-3569-4788-8909-091757B44CE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B301B03D-9E38-401A-B08D-7C83122C1DA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80" r:id="rId1"/>
    <p:sldLayoutId id="2147484079" r:id="rId2"/>
    <p:sldLayoutId id="2147484078" r:id="rId3"/>
  </p:sldLayoutIdLst>
  <p:hf hdr="0" ftr="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hyperlink" Target="mailto:sect@rcan.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reative-commons-images.com/highway-signs/p/policy.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j.gov/education/crimhist/fa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newarkoym.com/boy-scout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creative-commons-images.com/highway-signs/p/policy.html" TargetMode="External"/><Relationship Id="rId1" Type="http://schemas.openxmlformats.org/officeDocument/2006/relationships/slideLayout" Target="../slideLayouts/slideLayout6.xml"/><Relationship Id="rId5" Type="http://schemas.openxmlformats.org/officeDocument/2006/relationships/hyperlink" Target="http://www.princessliya.com/2014/07/safety-measures-before-you-select-school.html" TargetMode="Externa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omeroom5.doe.state.nj.us/chrs18/?app-emp-histor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creative-commons-images.com/highway-signs/p/policy.html" TargetMode="Externa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mailto:sect@rcan.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tmp"/></Relationships>
</file>

<file path=ppt/slides/_rels/slide51.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commons.wikimedia.org/wiki/File:Hanging_files.jp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homeroom5.doe.state.nj.us/chrs18/?app-emp-history"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aren.clark@rca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nj.gov/education/crimhist/" TargetMode="External"/><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homeroom5.doe.state.nj.us/chrs18/?app-emp-history"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creative-commons-images.com/highway-signs/p/policy.html" TargetMode="External"/><Relationship Id="rId1" Type="http://schemas.openxmlformats.org/officeDocument/2006/relationships/slideLayout" Target="../slideLayouts/slideLayout6.xml"/><Relationship Id="rId5" Type="http://schemas.openxmlformats.org/officeDocument/2006/relationships/hyperlink" Target="http://youthprotection.rcan.org/mainschool.aspx" TargetMode="Externa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hyperlink" Target="http://www.creative-commons-images.com/highway-signs/p/policy.html" TargetMode="External"/><Relationship Id="rId2" Type="http://schemas.openxmlformats.org/officeDocument/2006/relationships/image" Target="../media/image52.png"/><Relationship Id="rId1" Type="http://schemas.openxmlformats.org/officeDocument/2006/relationships/slideLayout" Target="../slideLayouts/slideLayout15.xml"/><Relationship Id="rId4" Type="http://schemas.openxmlformats.org/officeDocument/2006/relationships/hyperlink" Target="https://creativecommons.org/licenses/by-sa/3.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creative-commons-images.com/highway-signs/p/policy.html" TargetMode="Externa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creative-commons-images.com/highway-signs/p/policy.html" TargetMode="Externa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creative-commons-images.com/highway-signs/p/policy.html" TargetMode="Externa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sect@rcan.org"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hyperlink" Target="mailto:sect@rcan.or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ftc.gov/ftc/contact.sht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s://commons.wikimedia.org/wiki/File:Hanging_files.jpg"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AE2AECC-E0B6-479B-A85A-CDE70EB79743}"/>
              </a:ext>
            </a:extLst>
          </p:cNvPr>
          <p:cNvSpPr>
            <a:spLocks noGrp="1" noChangeArrowheads="1"/>
          </p:cNvSpPr>
          <p:nvPr>
            <p:ph type="ctrTitle"/>
          </p:nvPr>
        </p:nvSpPr>
        <p:spPr/>
        <p:txBody>
          <a:bodyPr/>
          <a:lstStyle/>
          <a:p>
            <a:pPr eaLnBrk="1" hangingPunct="1"/>
            <a:r>
              <a:rPr lang="en-US" altLang="en-US" dirty="0"/>
              <a:t>Local Safe Environment Coordinator Training Guide- Archdiocesan Schools </a:t>
            </a:r>
          </a:p>
        </p:txBody>
      </p:sp>
      <p:sp>
        <p:nvSpPr>
          <p:cNvPr id="4100" name="Rectangle 3">
            <a:extLst>
              <a:ext uri="{FF2B5EF4-FFF2-40B4-BE49-F238E27FC236}">
                <a16:creationId xmlns:a16="http://schemas.microsoft.com/office/drawing/2014/main" id="{74D34516-38DC-4EEE-B2D8-BA2DC05DCE7D}"/>
              </a:ext>
            </a:extLst>
          </p:cNvPr>
          <p:cNvSpPr>
            <a:spLocks noGrp="1" noChangeArrowheads="1"/>
          </p:cNvSpPr>
          <p:nvPr>
            <p:ph type="subTitle" idx="1"/>
          </p:nvPr>
        </p:nvSpPr>
        <p:spPr>
          <a:xfrm>
            <a:off x="1443038" y="2971800"/>
            <a:ext cx="7239000" cy="2208213"/>
          </a:xfrm>
        </p:spPr>
        <p:txBody>
          <a:bodyPr/>
          <a:lstStyle/>
          <a:p>
            <a:pPr eaLnBrk="1" hangingPunct="1">
              <a:lnSpc>
                <a:spcPct val="80000"/>
              </a:lnSpc>
            </a:pPr>
            <a:r>
              <a:rPr lang="en-US" altLang="en-US" sz="3200" dirty="0">
                <a:solidFill>
                  <a:srgbClr val="FF0000"/>
                </a:solidFill>
              </a:rPr>
              <a:t>2023</a:t>
            </a:r>
          </a:p>
          <a:p>
            <a:pPr eaLnBrk="1" hangingPunct="1">
              <a:lnSpc>
                <a:spcPct val="80000"/>
              </a:lnSpc>
            </a:pPr>
            <a:endParaRPr lang="en-US" altLang="en-US" sz="3200" dirty="0"/>
          </a:p>
          <a:p>
            <a:pPr eaLnBrk="1" hangingPunct="1">
              <a:lnSpc>
                <a:spcPct val="80000"/>
              </a:lnSpc>
            </a:pPr>
            <a:r>
              <a:rPr lang="en-US" altLang="en-US" sz="2400" dirty="0"/>
              <a:t>Department for the Protection of the Faithful</a:t>
            </a:r>
          </a:p>
          <a:p>
            <a:pPr eaLnBrk="1" hangingPunct="1">
              <a:lnSpc>
                <a:spcPct val="80000"/>
              </a:lnSpc>
            </a:pPr>
            <a:r>
              <a:rPr lang="en-US" altLang="en-US" sz="2400" dirty="0"/>
              <a:t>Office of Child and Youth Protection</a:t>
            </a:r>
          </a:p>
        </p:txBody>
      </p:sp>
      <p:pic>
        <p:nvPicPr>
          <p:cNvPr id="2" name="Picture 1">
            <a:extLst>
              <a:ext uri="{FF2B5EF4-FFF2-40B4-BE49-F238E27FC236}">
                <a16:creationId xmlns:a16="http://schemas.microsoft.com/office/drawing/2014/main" id="{5393E354-B5E8-4AA3-9E56-556BF4A92691}"/>
              </a:ext>
            </a:extLst>
          </p:cNvPr>
          <p:cNvPicPr>
            <a:picLocks noChangeAspect="1"/>
          </p:cNvPicPr>
          <p:nvPr/>
        </p:nvPicPr>
        <p:blipFill>
          <a:blip r:embed="rId3"/>
          <a:stretch>
            <a:fillRect/>
          </a:stretch>
        </p:blipFill>
        <p:spPr>
          <a:xfrm>
            <a:off x="1142453" y="5220986"/>
            <a:ext cx="5760856" cy="1285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1E4CB91-158E-4B19-AB42-951AC2EC2868}"/>
              </a:ext>
            </a:extLst>
          </p:cNvPr>
          <p:cNvSpPr>
            <a:spLocks noGrp="1" noChangeArrowheads="1"/>
          </p:cNvSpPr>
          <p:nvPr>
            <p:ph type="title"/>
          </p:nvPr>
        </p:nvSpPr>
        <p:spPr>
          <a:xfrm>
            <a:off x="1370013" y="301625"/>
            <a:ext cx="7313612" cy="1143000"/>
          </a:xfrm>
        </p:spPr>
        <p:txBody>
          <a:bodyPr wrap="square" anchor="b">
            <a:normAutofit/>
          </a:bodyPr>
          <a:lstStyle/>
          <a:p>
            <a:pPr eaLnBrk="1" hangingPunct="1"/>
            <a:r>
              <a:rPr lang="en-US" altLang="en-US" dirty="0"/>
              <a:t>The LSEC name and contact information is posted on the Home tab in Virtus.</a:t>
            </a:r>
          </a:p>
        </p:txBody>
      </p:sp>
      <p:sp>
        <p:nvSpPr>
          <p:cNvPr id="8196" name="Rectangle 3">
            <a:extLst>
              <a:ext uri="{FF2B5EF4-FFF2-40B4-BE49-F238E27FC236}">
                <a16:creationId xmlns:a16="http://schemas.microsoft.com/office/drawing/2014/main" id="{8525E72A-6C22-45B2-9ED7-7E4E0C3D40AD}"/>
              </a:ext>
            </a:extLst>
          </p:cNvPr>
          <p:cNvSpPr>
            <a:spLocks noGrp="1" noChangeArrowheads="1"/>
          </p:cNvSpPr>
          <p:nvPr>
            <p:ph sz="half" idx="1"/>
          </p:nvPr>
        </p:nvSpPr>
        <p:spPr>
          <a:xfrm>
            <a:off x="1370013" y="1827213"/>
            <a:ext cx="3579812" cy="4114800"/>
          </a:xfrm>
        </p:spPr>
        <p:txBody>
          <a:bodyPr wrap="square" anchor="t">
            <a:normAutofit/>
          </a:bodyPr>
          <a:lstStyle/>
          <a:p>
            <a:pPr eaLnBrk="1" hangingPunct="1">
              <a:lnSpc>
                <a:spcPct val="90000"/>
              </a:lnSpc>
            </a:pPr>
            <a:r>
              <a:rPr lang="en-US" altLang="en-US" sz="2000" dirty="0"/>
              <a:t>The LSEC name should be posted in the bulletin </a:t>
            </a:r>
            <a:r>
              <a:rPr lang="en-US" altLang="en-US" sz="2000" i="1" dirty="0"/>
              <a:t>and</a:t>
            </a:r>
            <a:r>
              <a:rPr lang="en-US" altLang="en-US" sz="2000" dirty="0"/>
              <a:t> is posted on the Home page*.</a:t>
            </a:r>
          </a:p>
          <a:p>
            <a:pPr eaLnBrk="1" hangingPunct="1">
              <a:lnSpc>
                <a:spcPct val="90000"/>
              </a:lnSpc>
            </a:pPr>
            <a:endParaRPr lang="en-US" altLang="en-US" sz="2000" dirty="0"/>
          </a:p>
          <a:p>
            <a:pPr marL="0" indent="0" eaLnBrk="1" hangingPunct="1">
              <a:lnSpc>
                <a:spcPct val="90000"/>
              </a:lnSpc>
              <a:buNone/>
            </a:pPr>
            <a:endParaRPr lang="en-US" altLang="en-US" sz="2000" dirty="0"/>
          </a:p>
          <a:p>
            <a:pPr eaLnBrk="1" hangingPunct="1">
              <a:lnSpc>
                <a:spcPct val="90000"/>
              </a:lnSpc>
            </a:pPr>
            <a:r>
              <a:rPr lang="en-US" altLang="en-US" sz="2000" dirty="0"/>
              <a:t>Employees and volunteers should know that the LSEC is the person that should be contacted </a:t>
            </a:r>
            <a:r>
              <a:rPr lang="en-US" altLang="en-US" sz="2000" i="1" dirty="0"/>
              <a:t>first</a:t>
            </a:r>
            <a:r>
              <a:rPr lang="en-US" altLang="en-US" sz="2000" dirty="0"/>
              <a:t> with any Safe Environment questions.</a:t>
            </a:r>
          </a:p>
        </p:txBody>
      </p:sp>
      <p:pic>
        <p:nvPicPr>
          <p:cNvPr id="12" name="Content Placeholder 11" descr="Graphical user interface, application&#10;&#10;Description automatically generated">
            <a:extLst>
              <a:ext uri="{FF2B5EF4-FFF2-40B4-BE49-F238E27FC236}">
                <a16:creationId xmlns:a16="http://schemas.microsoft.com/office/drawing/2014/main" id="{538881B6-125A-49D0-98C4-533246FB7E40}"/>
              </a:ext>
            </a:extLst>
          </p:cNvPr>
          <p:cNvPicPr>
            <a:picLocks noGrp="1" noChangeAspect="1"/>
          </p:cNvPicPr>
          <p:nvPr>
            <p:ph sz="half" idx="2"/>
          </p:nvPr>
        </p:nvPicPr>
        <p:blipFill>
          <a:blip r:embed="rId3"/>
          <a:stretch>
            <a:fillRect/>
          </a:stretch>
        </p:blipFill>
        <p:spPr>
          <a:xfrm>
            <a:off x="5102225" y="1813692"/>
            <a:ext cx="3581400" cy="3456050"/>
          </a:xfrm>
          <a:noFill/>
        </p:spPr>
      </p:pic>
      <p:sp>
        <p:nvSpPr>
          <p:cNvPr id="3" name="Date Placeholder 2">
            <a:extLst>
              <a:ext uri="{FF2B5EF4-FFF2-40B4-BE49-F238E27FC236}">
                <a16:creationId xmlns:a16="http://schemas.microsoft.com/office/drawing/2014/main" id="{9633588F-EDCB-4730-9C38-46246BB345AB}"/>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3CCD4713-9263-4F9F-99C7-B37C5A61D53C}"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E546B876-08B8-4AF6-A134-97D620AB7595}"/>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10</a:t>
            </a:fld>
            <a:endParaRPr lang="en-US" altLang="en-US"/>
          </a:p>
        </p:txBody>
      </p:sp>
      <p:sp>
        <p:nvSpPr>
          <p:cNvPr id="14" name="Rectangle 13">
            <a:extLst>
              <a:ext uri="{FF2B5EF4-FFF2-40B4-BE49-F238E27FC236}">
                <a16:creationId xmlns:a16="http://schemas.microsoft.com/office/drawing/2014/main" id="{74019157-363B-4674-9031-423F44150792}"/>
              </a:ext>
            </a:extLst>
          </p:cNvPr>
          <p:cNvSpPr/>
          <p:nvPr/>
        </p:nvSpPr>
        <p:spPr bwMode="auto">
          <a:xfrm>
            <a:off x="7013121" y="3624944"/>
            <a:ext cx="1670504" cy="1603974"/>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cxnSp>
        <p:nvCxnSpPr>
          <p:cNvPr id="16" name="Straight Arrow Connector 15">
            <a:extLst>
              <a:ext uri="{FF2B5EF4-FFF2-40B4-BE49-F238E27FC236}">
                <a16:creationId xmlns:a16="http://schemas.microsoft.com/office/drawing/2014/main" id="{13CEBDD7-8D52-40E0-B6F5-0CE68649049E}"/>
              </a:ext>
            </a:extLst>
          </p:cNvPr>
          <p:cNvCxnSpPr/>
          <p:nvPr/>
        </p:nvCxnSpPr>
        <p:spPr bwMode="auto">
          <a:xfrm>
            <a:off x="4041321" y="3004457"/>
            <a:ext cx="3135086" cy="1396093"/>
          </a:xfrm>
          <a:prstGeom prst="straightConnector1">
            <a:avLst/>
          </a:prstGeom>
          <a:solidFill>
            <a:schemeClr val="bg1">
              <a:alpha val="94000"/>
            </a:schemeClr>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F6B9AD01-2600-438E-B5D9-42DAD74CE84C}"/>
              </a:ext>
            </a:extLst>
          </p:cNvPr>
          <p:cNvSpPr txBox="1"/>
          <p:nvPr/>
        </p:nvSpPr>
        <p:spPr>
          <a:xfrm>
            <a:off x="5102225" y="5429250"/>
            <a:ext cx="3388632" cy="1354217"/>
          </a:xfrm>
          <a:prstGeom prst="rect">
            <a:avLst/>
          </a:prstGeom>
          <a:noFill/>
        </p:spPr>
        <p:txBody>
          <a:bodyPr wrap="square" rtlCol="0">
            <a:spAutoFit/>
          </a:bodyPr>
          <a:lstStyle/>
          <a:p>
            <a:r>
              <a:rPr lang="en-US" sz="1600" dirty="0"/>
              <a:t>*If the information is incorrect, please contact </a:t>
            </a:r>
            <a:r>
              <a:rPr lang="en-US" sz="1600" dirty="0">
                <a:hlinkClick r:id="rId4"/>
              </a:rPr>
              <a:t>sect@rcan.org</a:t>
            </a:r>
            <a:r>
              <a:rPr lang="en-US" sz="1600" dirty="0"/>
              <a:t> to submit the correct information.</a:t>
            </a:r>
          </a:p>
          <a:p>
            <a:endParaRPr lang="en-US" dirty="0"/>
          </a:p>
        </p:txBody>
      </p:sp>
    </p:spTree>
    <p:extLst>
      <p:ext uri="{BB962C8B-B14F-4D97-AF65-F5344CB8AC3E}">
        <p14:creationId xmlns:p14="http://schemas.microsoft.com/office/powerpoint/2010/main" val="202467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FCDB65AB-7B21-4763-B853-1B42962BF018}"/>
              </a:ext>
            </a:extLst>
          </p:cNvPr>
          <p:cNvSpPr>
            <a:spLocks noGrp="1" noChangeArrowheads="1"/>
          </p:cNvSpPr>
          <p:nvPr>
            <p:ph type="title"/>
          </p:nvPr>
        </p:nvSpPr>
        <p:spPr>
          <a:xfrm>
            <a:off x="1370013" y="301625"/>
            <a:ext cx="7313612" cy="1143000"/>
          </a:xfrm>
        </p:spPr>
        <p:txBody>
          <a:bodyPr wrap="square" anchor="b">
            <a:normAutofit/>
          </a:bodyPr>
          <a:lstStyle/>
          <a:p>
            <a:pPr>
              <a:lnSpc>
                <a:spcPct val="90000"/>
              </a:lnSpc>
            </a:pPr>
            <a:r>
              <a:rPr lang="en-US" altLang="en-US" sz="2400" dirty="0"/>
              <a:t>Archdiocese of Newark</a:t>
            </a:r>
            <a:br>
              <a:rPr lang="en-US" altLang="en-US" sz="2400" dirty="0"/>
            </a:br>
            <a:r>
              <a:rPr lang="en-US" altLang="en-US" sz="2400" dirty="0"/>
              <a:t>Office of Child and Youth Protection</a:t>
            </a:r>
            <a:br>
              <a:rPr lang="en-US" altLang="en-US" sz="2400" dirty="0"/>
            </a:br>
            <a:r>
              <a:rPr lang="en-US" altLang="en-US" sz="2400" dirty="0"/>
              <a:t>Safe Environment Policies</a:t>
            </a:r>
          </a:p>
        </p:txBody>
      </p:sp>
      <p:pic>
        <p:nvPicPr>
          <p:cNvPr id="7" name="Picture 6" descr="A picture containing text, keyboard&#10;&#10;Description automatically generated">
            <a:extLst>
              <a:ext uri="{FF2B5EF4-FFF2-40B4-BE49-F238E27FC236}">
                <a16:creationId xmlns:a16="http://schemas.microsoft.com/office/drawing/2014/main" id="{0D6AE990-7397-44D8-8883-716F5553F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52" y="1827213"/>
            <a:ext cx="6773333" cy="4114800"/>
          </a:xfrm>
          <a:prstGeom prst="rect">
            <a:avLst/>
          </a:prstGeom>
          <a:noFill/>
        </p:spPr>
      </p:pic>
      <p:sp>
        <p:nvSpPr>
          <p:cNvPr id="3" name="Date Placeholder 2">
            <a:extLst>
              <a:ext uri="{FF2B5EF4-FFF2-40B4-BE49-F238E27FC236}">
                <a16:creationId xmlns:a16="http://schemas.microsoft.com/office/drawing/2014/main" id="{E73BF6D9-1F19-4792-A338-6B6FF2BDA8DD}"/>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092F0921-71D4-4346-90B6-DA3D1F446C08}"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5A8FB10C-F4EF-4058-9F42-39B9E2605A4B}"/>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11</a:t>
            </a:fld>
            <a:endParaRPr lang="en-US" altLang="en-US" dirty="0"/>
          </a:p>
        </p:txBody>
      </p:sp>
      <p:sp>
        <p:nvSpPr>
          <p:cNvPr id="16389" name="TextBox 7">
            <a:extLst>
              <a:ext uri="{FF2B5EF4-FFF2-40B4-BE49-F238E27FC236}">
                <a16:creationId xmlns:a16="http://schemas.microsoft.com/office/drawing/2014/main" id="{3E27C6D7-3147-432C-A820-2B8038B2FF6A}"/>
              </a:ext>
            </a:extLst>
          </p:cNvPr>
          <p:cNvSpPr txBox="1">
            <a:spLocks noChangeArrowheads="1"/>
          </p:cNvSpPr>
          <p:nvPr/>
        </p:nvSpPr>
        <p:spPr bwMode="auto">
          <a:xfrm>
            <a:off x="6315983" y="6870700"/>
            <a:ext cx="2828017"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r">
              <a:spcBef>
                <a:spcPct val="0"/>
              </a:spcBef>
              <a:spcAft>
                <a:spcPts val="600"/>
              </a:spcAft>
              <a:buClrTx/>
              <a:buSzTx/>
              <a:buFontTx/>
              <a:buNone/>
            </a:pPr>
            <a:r>
              <a:rPr lang="en-US" altLang="en-US" sz="700" dirty="0">
                <a:solidFill>
                  <a:srgbClr val="FFFFFF"/>
                </a:solidFill>
                <a:latin typeface="+mn-lt"/>
                <a:ea typeface="+mn-ea"/>
                <a:hlinkClick r:id="rId3" tooltip="http://www.creative-commons-images.com/highway-signs/p/policy.html">
                  <a:extLst>
                    <a:ext uri="{A12FA001-AC4F-418D-AE19-62706E023703}">
                      <ahyp:hlinkClr xmlns:ahyp="http://schemas.microsoft.com/office/drawing/2018/hyperlinkcolor" val="tx"/>
                    </a:ext>
                  </a:extLst>
                </a:hlinkClick>
              </a:rPr>
              <a:t>This Photo</a:t>
            </a:r>
            <a:r>
              <a:rPr lang="en-US" altLang="en-US" sz="700" dirty="0">
                <a:solidFill>
                  <a:srgbClr val="FFFFFF"/>
                </a:solidFill>
                <a:latin typeface="+mn-lt"/>
                <a:ea typeface="+mn-ea"/>
              </a:rPr>
              <a:t> by Unknown Author is licensed under </a:t>
            </a:r>
            <a:r>
              <a:rPr lang="en-US" altLang="en-US" sz="700" dirty="0">
                <a:solidFill>
                  <a:srgbClr val="FFFFFF"/>
                </a:solidFill>
                <a:latin typeface="+mn-lt"/>
                <a:ea typeface="+mn-ea"/>
                <a:hlinkClick r:id="rId4" tooltip="https://creativecommons.org/licenses/by-sa/3.0/">
                  <a:extLst>
                    <a:ext uri="{A12FA001-AC4F-418D-AE19-62706E023703}">
                      <ahyp:hlinkClr xmlns:ahyp="http://schemas.microsoft.com/office/drawing/2018/hyperlinkcolor" val="tx"/>
                    </a:ext>
                  </a:extLst>
                </a:hlinkClick>
              </a:rPr>
              <a:t>CC BY-SA</a:t>
            </a:r>
            <a:endParaRPr lang="en-US" altLang="en-US" sz="700" dirty="0">
              <a:solidFill>
                <a:srgbClr val="FFFFFF"/>
              </a:solidFill>
              <a:latin typeface="+mn-lt"/>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CDD17943-7EC7-4276-BAE0-0850E3E8735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F92F43E8-38C0-4ED1-B644-0CADE3139C9E}" type="slidenum">
              <a:rPr lang="en-US" altLang="en-US" sz="1200" smtClean="0"/>
              <a:pPr>
                <a:spcBef>
                  <a:spcPct val="0"/>
                </a:spcBef>
                <a:buClrTx/>
                <a:buSzTx/>
                <a:buFontTx/>
                <a:buNone/>
              </a:pPr>
              <a:t>12</a:t>
            </a:fld>
            <a:endParaRPr lang="en-US" altLang="en-US" sz="1200" dirty="0"/>
          </a:p>
        </p:txBody>
      </p:sp>
      <p:sp>
        <p:nvSpPr>
          <p:cNvPr id="17411" name="Rectangle 2">
            <a:extLst>
              <a:ext uri="{FF2B5EF4-FFF2-40B4-BE49-F238E27FC236}">
                <a16:creationId xmlns:a16="http://schemas.microsoft.com/office/drawing/2014/main" id="{3D6F6C15-CB77-4815-8AB4-39F36FD243C6}"/>
              </a:ext>
            </a:extLst>
          </p:cNvPr>
          <p:cNvSpPr>
            <a:spLocks noGrp="1" noChangeArrowheads="1"/>
          </p:cNvSpPr>
          <p:nvPr>
            <p:ph type="title"/>
          </p:nvPr>
        </p:nvSpPr>
        <p:spPr/>
        <p:txBody>
          <a:bodyPr/>
          <a:lstStyle/>
          <a:p>
            <a:pPr eaLnBrk="1" hangingPunct="1"/>
            <a:r>
              <a:rPr lang="en-US" altLang="en-US" dirty="0">
                <a:solidFill>
                  <a:schemeClr val="tx1"/>
                </a:solidFill>
              </a:rPr>
              <a:t>These individuals in a school need all 4 safe environment documents:</a:t>
            </a:r>
          </a:p>
        </p:txBody>
      </p:sp>
      <p:sp>
        <p:nvSpPr>
          <p:cNvPr id="17412" name="Rectangle 3">
            <a:extLst>
              <a:ext uri="{FF2B5EF4-FFF2-40B4-BE49-F238E27FC236}">
                <a16:creationId xmlns:a16="http://schemas.microsoft.com/office/drawing/2014/main" id="{504604AD-65BC-4757-B14A-2326467910A3}"/>
              </a:ext>
            </a:extLst>
          </p:cNvPr>
          <p:cNvSpPr>
            <a:spLocks noGrp="1" noChangeArrowheads="1"/>
          </p:cNvSpPr>
          <p:nvPr>
            <p:ph type="body" idx="1"/>
          </p:nvPr>
        </p:nvSpPr>
        <p:spPr>
          <a:xfrm>
            <a:off x="504596" y="1804839"/>
            <a:ext cx="8394475" cy="4810655"/>
          </a:xfrm>
        </p:spPr>
        <p:txBody>
          <a:bodyPr/>
          <a:lstStyle/>
          <a:p>
            <a:pPr lvl="1" eaLnBrk="1" hangingPunct="1">
              <a:lnSpc>
                <a:spcPct val="90000"/>
              </a:lnSpc>
            </a:pPr>
            <a:r>
              <a:rPr lang="en-US" altLang="en-US" sz="2200" dirty="0"/>
              <a:t>All staff with Ministerial Agreements or Letters of Hire</a:t>
            </a:r>
          </a:p>
          <a:p>
            <a:pPr lvl="1" eaLnBrk="1" hangingPunct="1">
              <a:lnSpc>
                <a:spcPct val="90000"/>
              </a:lnSpc>
            </a:pPr>
            <a:r>
              <a:rPr lang="en-US" altLang="en-US" sz="2200" dirty="0"/>
              <a:t>Substitute Teachers, Temporary Staff employed by the school for Short Term Project, or Program</a:t>
            </a:r>
          </a:p>
          <a:p>
            <a:pPr lvl="1" eaLnBrk="1" hangingPunct="1">
              <a:lnSpc>
                <a:spcPct val="90000"/>
              </a:lnSpc>
            </a:pPr>
            <a:r>
              <a:rPr lang="en-US" altLang="en-US" sz="2200" dirty="0"/>
              <a:t>All volunteers who could have unaccompanied contact with children at any time (class parents, coaches, HSA members, tutors) </a:t>
            </a:r>
          </a:p>
          <a:p>
            <a:pPr lvl="1" eaLnBrk="1" hangingPunct="1">
              <a:lnSpc>
                <a:spcPct val="90000"/>
              </a:lnSpc>
            </a:pPr>
            <a:r>
              <a:rPr lang="en-US" altLang="en-US" sz="2200" dirty="0"/>
              <a:t>Anyone who could groom a minor and/or have time alone with them – your discretion (using the ‘path test’)</a:t>
            </a:r>
          </a:p>
          <a:p>
            <a:pPr lvl="1" eaLnBrk="1" hangingPunct="1">
              <a:lnSpc>
                <a:spcPct val="90000"/>
              </a:lnSpc>
            </a:pPr>
            <a:r>
              <a:rPr lang="en-US" altLang="en-US" sz="2200" dirty="0"/>
              <a:t>If you are not sure, contact the OCYP* for help! (*Office of Child and Youth Protection at sect@rcan.org)</a:t>
            </a:r>
          </a:p>
        </p:txBody>
      </p:sp>
      <p:sp>
        <p:nvSpPr>
          <p:cNvPr id="2" name="Date Placeholder 1">
            <a:extLst>
              <a:ext uri="{FF2B5EF4-FFF2-40B4-BE49-F238E27FC236}">
                <a16:creationId xmlns:a16="http://schemas.microsoft.com/office/drawing/2014/main" id="{FE0CF002-C458-4D9D-AB04-E73FE32E85B4}"/>
              </a:ext>
            </a:extLst>
          </p:cNvPr>
          <p:cNvSpPr>
            <a:spLocks noGrp="1"/>
          </p:cNvSpPr>
          <p:nvPr>
            <p:ph type="dt" sz="half" idx="10"/>
          </p:nvPr>
        </p:nvSpPr>
        <p:spPr/>
        <p:txBody>
          <a:bodyPr/>
          <a:lstStyle/>
          <a:p>
            <a:pPr>
              <a:defRPr/>
            </a:pPr>
            <a:fld id="{50DE40DB-C008-44B4-8E3C-939B32ADE0A8}" type="datetime1">
              <a:rPr lang="en-US" altLang="en-US" smtClean="0"/>
              <a:t>11/30/2023</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B05B-5B03-4290-9543-78AD15231F09}"/>
              </a:ext>
            </a:extLst>
          </p:cNvPr>
          <p:cNvSpPr>
            <a:spLocks noGrp="1"/>
          </p:cNvSpPr>
          <p:nvPr>
            <p:ph type="title"/>
          </p:nvPr>
        </p:nvSpPr>
        <p:spPr/>
        <p:txBody>
          <a:bodyPr/>
          <a:lstStyle/>
          <a:p>
            <a:r>
              <a:rPr lang="en-US" altLang="en-US" dirty="0"/>
              <a:t>These things must be done </a:t>
            </a:r>
            <a:r>
              <a:rPr lang="en-US" altLang="en-US" b="1" dirty="0">
                <a:highlight>
                  <a:srgbClr val="FFFF00"/>
                </a:highlight>
              </a:rPr>
              <a:t>before </a:t>
            </a:r>
            <a:r>
              <a:rPr lang="en-US" altLang="en-US" dirty="0"/>
              <a:t>a new hire or volunteer may start.</a:t>
            </a:r>
            <a:endParaRPr lang="en-US" dirty="0"/>
          </a:p>
        </p:txBody>
      </p:sp>
      <p:graphicFrame>
        <p:nvGraphicFramePr>
          <p:cNvPr id="5" name="Content Placeholder 4">
            <a:extLst>
              <a:ext uri="{FF2B5EF4-FFF2-40B4-BE49-F238E27FC236}">
                <a16:creationId xmlns:a16="http://schemas.microsoft.com/office/drawing/2014/main" id="{8C35A79F-CDC0-443C-A8DD-FF31087C8889}"/>
              </a:ext>
            </a:extLst>
          </p:cNvPr>
          <p:cNvGraphicFramePr>
            <a:graphicFrameLocks noGrp="1"/>
          </p:cNvGraphicFramePr>
          <p:nvPr>
            <p:ph idx="1"/>
            <p:extLst>
              <p:ext uri="{D42A27DB-BD31-4B8C-83A1-F6EECF244321}">
                <p14:modId xmlns:p14="http://schemas.microsoft.com/office/powerpoint/2010/main" val="863035271"/>
              </p:ext>
            </p:extLst>
          </p:nvPr>
        </p:nvGraphicFramePr>
        <p:xfrm>
          <a:off x="1061358" y="1632857"/>
          <a:ext cx="7903028" cy="430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F78C4ED-949F-4599-888C-C0D5071C7A30}"/>
              </a:ext>
            </a:extLst>
          </p:cNvPr>
          <p:cNvSpPr>
            <a:spLocks noGrp="1"/>
          </p:cNvSpPr>
          <p:nvPr>
            <p:ph type="sldNum" sz="quarter" idx="12"/>
          </p:nvPr>
        </p:nvSpPr>
        <p:spPr/>
        <p:txBody>
          <a:bodyPr/>
          <a:lstStyle/>
          <a:p>
            <a:pPr>
              <a:defRPr/>
            </a:pPr>
            <a:fld id="{17C036D6-F50A-4163-9F0F-B0B1E196B63E}" type="slidenum">
              <a:rPr lang="en-US" altLang="en-US" smtClean="0"/>
              <a:pPr>
                <a:defRPr/>
              </a:pPr>
              <a:t>13</a:t>
            </a:fld>
            <a:endParaRPr lang="en-US" altLang="en-US" dirty="0"/>
          </a:p>
        </p:txBody>
      </p:sp>
      <p:sp>
        <p:nvSpPr>
          <p:cNvPr id="3" name="Date Placeholder 2">
            <a:extLst>
              <a:ext uri="{FF2B5EF4-FFF2-40B4-BE49-F238E27FC236}">
                <a16:creationId xmlns:a16="http://schemas.microsoft.com/office/drawing/2014/main" id="{3D7E44F6-9A6C-437E-9A44-8B61F2F2D963}"/>
              </a:ext>
            </a:extLst>
          </p:cNvPr>
          <p:cNvSpPr>
            <a:spLocks noGrp="1"/>
          </p:cNvSpPr>
          <p:nvPr>
            <p:ph type="dt" sz="half" idx="10"/>
          </p:nvPr>
        </p:nvSpPr>
        <p:spPr/>
        <p:txBody>
          <a:bodyPr/>
          <a:lstStyle/>
          <a:p>
            <a:pPr>
              <a:defRPr/>
            </a:pPr>
            <a:fld id="{745D6CC8-A85F-451E-AD04-7400F26AF426}" type="datetime1">
              <a:rPr lang="en-US" altLang="en-US" smtClean="0"/>
              <a:t>11/30/2023</a:t>
            </a:fld>
            <a:endParaRPr lang="en-US" altLang="en-US" dirty="0"/>
          </a:p>
        </p:txBody>
      </p:sp>
    </p:spTree>
    <p:extLst>
      <p:ext uri="{BB962C8B-B14F-4D97-AF65-F5344CB8AC3E}">
        <p14:creationId xmlns:p14="http://schemas.microsoft.com/office/powerpoint/2010/main" val="75864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5DB5F99F-C56D-40F9-93E3-2D4B2C50DB2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B947F242-0546-4262-9249-B8BF580D54F4}" type="slidenum">
              <a:rPr lang="en-US" altLang="en-US" sz="1200" smtClean="0"/>
              <a:pPr>
                <a:spcBef>
                  <a:spcPct val="0"/>
                </a:spcBef>
                <a:buClrTx/>
                <a:buSzTx/>
                <a:buFontTx/>
                <a:buNone/>
              </a:pPr>
              <a:t>14</a:t>
            </a:fld>
            <a:endParaRPr lang="en-US" altLang="en-US" sz="1200" dirty="0"/>
          </a:p>
        </p:txBody>
      </p:sp>
      <p:sp>
        <p:nvSpPr>
          <p:cNvPr id="25603" name="Rectangle 2">
            <a:extLst>
              <a:ext uri="{FF2B5EF4-FFF2-40B4-BE49-F238E27FC236}">
                <a16:creationId xmlns:a16="http://schemas.microsoft.com/office/drawing/2014/main" id="{4D41D1FA-E994-4EFC-A498-B40E27357282}"/>
              </a:ext>
            </a:extLst>
          </p:cNvPr>
          <p:cNvSpPr>
            <a:spLocks noGrp="1" noChangeArrowheads="1"/>
          </p:cNvSpPr>
          <p:nvPr>
            <p:ph type="title"/>
          </p:nvPr>
        </p:nvSpPr>
        <p:spPr/>
        <p:txBody>
          <a:bodyPr/>
          <a:lstStyle/>
          <a:p>
            <a:pPr eaLnBrk="1" hangingPunct="1"/>
            <a:r>
              <a:rPr lang="en-US" altLang="en-US" dirty="0"/>
              <a:t>Can employees or volunteers bring their documentation from one location to another?</a:t>
            </a:r>
          </a:p>
        </p:txBody>
      </p:sp>
      <p:graphicFrame>
        <p:nvGraphicFramePr>
          <p:cNvPr id="2" name="Table 1">
            <a:extLst>
              <a:ext uri="{FF2B5EF4-FFF2-40B4-BE49-F238E27FC236}">
                <a16:creationId xmlns:a16="http://schemas.microsoft.com/office/drawing/2014/main" id="{A1CF2BFF-F9F9-4601-A612-9F4B9C9E0F42}"/>
              </a:ext>
            </a:extLst>
          </p:cNvPr>
          <p:cNvGraphicFramePr>
            <a:graphicFrameLocks noGrp="1"/>
          </p:cNvGraphicFramePr>
          <p:nvPr>
            <p:extLst>
              <p:ext uri="{D42A27DB-BD31-4B8C-83A1-F6EECF244321}">
                <p14:modId xmlns:p14="http://schemas.microsoft.com/office/powerpoint/2010/main" val="47492641"/>
              </p:ext>
            </p:extLst>
          </p:nvPr>
        </p:nvGraphicFramePr>
        <p:xfrm>
          <a:off x="1408670" y="1614196"/>
          <a:ext cx="7049530" cy="4069912"/>
        </p:xfrm>
        <a:graphic>
          <a:graphicData uri="http://schemas.openxmlformats.org/drawingml/2006/table">
            <a:tbl>
              <a:tblPr firstRow="1" bandRow="1">
                <a:tableStyleId>{5C22544A-7EE6-4342-B048-85BDC9FD1C3A}</a:tableStyleId>
              </a:tblPr>
              <a:tblGrid>
                <a:gridCol w="1966420">
                  <a:extLst>
                    <a:ext uri="{9D8B030D-6E8A-4147-A177-3AD203B41FA5}">
                      <a16:colId xmlns:a16="http://schemas.microsoft.com/office/drawing/2014/main" val="3045185688"/>
                    </a:ext>
                  </a:extLst>
                </a:gridCol>
                <a:gridCol w="2339910">
                  <a:extLst>
                    <a:ext uri="{9D8B030D-6E8A-4147-A177-3AD203B41FA5}">
                      <a16:colId xmlns:a16="http://schemas.microsoft.com/office/drawing/2014/main" val="3211078679"/>
                    </a:ext>
                  </a:extLst>
                </a:gridCol>
                <a:gridCol w="2743200">
                  <a:extLst>
                    <a:ext uri="{9D8B030D-6E8A-4147-A177-3AD203B41FA5}">
                      <a16:colId xmlns:a16="http://schemas.microsoft.com/office/drawing/2014/main" val="2642828862"/>
                    </a:ext>
                  </a:extLst>
                </a:gridCol>
              </a:tblGrid>
              <a:tr h="513598">
                <a:tc>
                  <a:txBody>
                    <a:bodyPr/>
                    <a:lstStyle/>
                    <a:p>
                      <a:endParaRPr lang="en-US" sz="1800" dirty="0"/>
                    </a:p>
                  </a:txBody>
                  <a:tcPr marT="45722" marB="45722"/>
                </a:tc>
                <a:tc>
                  <a:txBody>
                    <a:bodyPr/>
                    <a:lstStyle/>
                    <a:p>
                      <a:endParaRPr lang="en-US" sz="1800" dirty="0"/>
                    </a:p>
                  </a:txBody>
                  <a:tcPr marT="45722" marB="45722"/>
                </a:tc>
                <a:tc>
                  <a:txBody>
                    <a:bodyPr/>
                    <a:lstStyle/>
                    <a:p>
                      <a:endParaRPr lang="en-US" sz="1800" dirty="0"/>
                    </a:p>
                  </a:txBody>
                  <a:tcPr marT="45722" marB="45722"/>
                </a:tc>
                <a:extLst>
                  <a:ext uri="{0D108BD9-81ED-4DB2-BD59-A6C34878D82A}">
                    <a16:rowId xmlns:a16="http://schemas.microsoft.com/office/drawing/2014/main" val="4088041440"/>
                  </a:ext>
                </a:extLst>
              </a:tr>
              <a:tr h="2225572">
                <a:tc>
                  <a:txBody>
                    <a:bodyPr/>
                    <a:lstStyle/>
                    <a:p>
                      <a:r>
                        <a:rPr lang="en-US" sz="1400" dirty="0"/>
                        <a:t>School Employee- School A</a:t>
                      </a:r>
                    </a:p>
                  </a:txBody>
                  <a:tcPr marT="45722" marB="45722"/>
                </a:tc>
                <a:tc>
                  <a:txBody>
                    <a:bodyPr/>
                    <a:lstStyle/>
                    <a:p>
                      <a:r>
                        <a:rPr lang="en-US" sz="1400" dirty="0"/>
                        <a:t>School Employee-School B</a:t>
                      </a:r>
                    </a:p>
                  </a:txBody>
                  <a:tcPr marT="45722" marB="45722"/>
                </a:tc>
                <a:tc>
                  <a:txBody>
                    <a:bodyPr/>
                    <a:lstStyle/>
                    <a:p>
                      <a:r>
                        <a:rPr lang="en-US" sz="1400" b="1" dirty="0"/>
                        <a:t>No:</a:t>
                      </a:r>
                      <a:r>
                        <a:rPr lang="en-US" sz="1400" dirty="0"/>
                        <a:t> All school employees must complete new documentation when moving </a:t>
                      </a:r>
                      <a:r>
                        <a:rPr lang="en-US" sz="1400" b="1" i="1" dirty="0"/>
                        <a:t>and</a:t>
                      </a:r>
                      <a:r>
                        <a:rPr lang="en-US" sz="1400" dirty="0"/>
                        <a:t> have their fingerprints correctly archived/transferred to their new location.</a:t>
                      </a:r>
                    </a:p>
                  </a:txBody>
                  <a:tcPr marT="45722" marB="45722"/>
                </a:tc>
                <a:extLst>
                  <a:ext uri="{0D108BD9-81ED-4DB2-BD59-A6C34878D82A}">
                    <a16:rowId xmlns:a16="http://schemas.microsoft.com/office/drawing/2014/main" val="3798552114"/>
                  </a:ext>
                </a:extLst>
              </a:tr>
              <a:tr h="1330742">
                <a:tc>
                  <a:txBody>
                    <a:bodyPr/>
                    <a:lstStyle/>
                    <a:p>
                      <a:r>
                        <a:rPr lang="en-US" sz="1400" dirty="0"/>
                        <a:t>Volunteer-School A</a:t>
                      </a:r>
                    </a:p>
                  </a:txBody>
                  <a:tcPr marT="45722" marB="45722"/>
                </a:tc>
                <a:tc>
                  <a:txBody>
                    <a:bodyPr/>
                    <a:lstStyle/>
                    <a:p>
                      <a:r>
                        <a:rPr lang="en-US" sz="1400" dirty="0"/>
                        <a:t>Volunteer-School B</a:t>
                      </a:r>
                    </a:p>
                  </a:txBody>
                  <a:tcPr marT="45722" marB="45722"/>
                </a:tc>
                <a:tc>
                  <a:txBody>
                    <a:bodyPr/>
                    <a:lstStyle/>
                    <a:p>
                      <a:r>
                        <a:rPr lang="en-US" sz="1400" b="1" dirty="0"/>
                        <a:t>Yes:</a:t>
                      </a:r>
                      <a:r>
                        <a:rPr lang="en-US" sz="1400" dirty="0"/>
                        <a:t> Volunteers can bring their documentation from one school to another.</a:t>
                      </a:r>
                    </a:p>
                  </a:txBody>
                  <a:tcPr marT="45722" marB="45722"/>
                </a:tc>
                <a:extLst>
                  <a:ext uri="{0D108BD9-81ED-4DB2-BD59-A6C34878D82A}">
                    <a16:rowId xmlns:a16="http://schemas.microsoft.com/office/drawing/2014/main" val="935370636"/>
                  </a:ext>
                </a:extLst>
              </a:tr>
            </a:tbl>
          </a:graphicData>
        </a:graphic>
      </p:graphicFrame>
      <p:sp>
        <p:nvSpPr>
          <p:cNvPr id="25626" name="Arrow: Right 2">
            <a:extLst>
              <a:ext uri="{FF2B5EF4-FFF2-40B4-BE49-F238E27FC236}">
                <a16:creationId xmlns:a16="http://schemas.microsoft.com/office/drawing/2014/main" id="{AA6C4B9F-0061-41F0-BFD5-F4A9E4DF4A24}"/>
              </a:ext>
            </a:extLst>
          </p:cNvPr>
          <p:cNvSpPr>
            <a:spLocks noChangeArrowheads="1"/>
          </p:cNvSpPr>
          <p:nvPr/>
        </p:nvSpPr>
        <p:spPr bwMode="auto">
          <a:xfrm>
            <a:off x="3158346" y="2888883"/>
            <a:ext cx="457200" cy="228600"/>
          </a:xfrm>
          <a:prstGeom prst="rightArrow">
            <a:avLst>
              <a:gd name="adj1" fmla="val 50000"/>
              <a:gd name="adj2" fmla="val 50000"/>
            </a:avLst>
          </a:prstGeom>
          <a:solidFill>
            <a:srgbClr val="FF0000">
              <a:alpha val="94116"/>
            </a:srgbClr>
          </a:solidFill>
          <a:ln w="9525" algn="ctr">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1800" dirty="0"/>
          </a:p>
        </p:txBody>
      </p:sp>
      <p:sp>
        <p:nvSpPr>
          <p:cNvPr id="25628" name="Arrow: Right 7">
            <a:extLst>
              <a:ext uri="{FF2B5EF4-FFF2-40B4-BE49-F238E27FC236}">
                <a16:creationId xmlns:a16="http://schemas.microsoft.com/office/drawing/2014/main" id="{27961EF4-9599-4FC9-AD19-E5238032B397}"/>
              </a:ext>
            </a:extLst>
          </p:cNvPr>
          <p:cNvSpPr>
            <a:spLocks noChangeArrowheads="1"/>
          </p:cNvSpPr>
          <p:nvPr/>
        </p:nvSpPr>
        <p:spPr bwMode="auto">
          <a:xfrm>
            <a:off x="3159967" y="4843240"/>
            <a:ext cx="457200" cy="228600"/>
          </a:xfrm>
          <a:prstGeom prst="rightArrow">
            <a:avLst>
              <a:gd name="adj1" fmla="val 50000"/>
              <a:gd name="adj2" fmla="val 50000"/>
            </a:avLst>
          </a:prstGeom>
          <a:solidFill>
            <a:srgbClr val="FF0000">
              <a:alpha val="94116"/>
            </a:srgbClr>
          </a:solidFill>
          <a:ln w="9525" algn="ctr">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1800" dirty="0"/>
          </a:p>
        </p:txBody>
      </p:sp>
      <p:sp>
        <p:nvSpPr>
          <p:cNvPr id="3" name="Date Placeholder 2">
            <a:extLst>
              <a:ext uri="{FF2B5EF4-FFF2-40B4-BE49-F238E27FC236}">
                <a16:creationId xmlns:a16="http://schemas.microsoft.com/office/drawing/2014/main" id="{F2B29F87-A5A3-4ED4-A35F-C9B71BC0319C}"/>
              </a:ext>
            </a:extLst>
          </p:cNvPr>
          <p:cNvSpPr>
            <a:spLocks noGrp="1"/>
          </p:cNvSpPr>
          <p:nvPr>
            <p:ph type="dt" sz="half" idx="10"/>
          </p:nvPr>
        </p:nvSpPr>
        <p:spPr/>
        <p:txBody>
          <a:bodyPr/>
          <a:lstStyle/>
          <a:p>
            <a:pPr>
              <a:defRPr/>
            </a:pPr>
            <a:fld id="{E85546EF-C260-4F27-9015-50090E3473B2}" type="datetime1">
              <a:rPr lang="en-US" altLang="en-US" smtClean="0"/>
              <a:t>11/30/2023</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7B5BEC20-E5C8-457A-9BC0-B1DD2218A1F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BE12CA97-0384-4C14-843E-1C621DBE5173}" type="slidenum">
              <a:rPr lang="en-US" altLang="en-US" sz="1200" smtClean="0"/>
              <a:pPr>
                <a:spcBef>
                  <a:spcPct val="0"/>
                </a:spcBef>
                <a:buClrTx/>
                <a:buSzTx/>
                <a:buFontTx/>
                <a:buNone/>
              </a:pPr>
              <a:t>15</a:t>
            </a:fld>
            <a:endParaRPr lang="en-US" altLang="en-US" sz="1200" dirty="0"/>
          </a:p>
        </p:txBody>
      </p:sp>
      <p:sp>
        <p:nvSpPr>
          <p:cNvPr id="21507" name="Rectangle 2">
            <a:extLst>
              <a:ext uri="{FF2B5EF4-FFF2-40B4-BE49-F238E27FC236}">
                <a16:creationId xmlns:a16="http://schemas.microsoft.com/office/drawing/2014/main" id="{BC578B57-DE23-4AA1-A463-3A45DC3BF1CA}"/>
              </a:ext>
            </a:extLst>
          </p:cNvPr>
          <p:cNvSpPr>
            <a:spLocks noGrp="1" noChangeArrowheads="1"/>
          </p:cNvSpPr>
          <p:nvPr>
            <p:ph type="title"/>
          </p:nvPr>
        </p:nvSpPr>
        <p:spPr/>
        <p:txBody>
          <a:bodyPr/>
          <a:lstStyle/>
          <a:p>
            <a:pPr eaLnBrk="1" hangingPunct="1"/>
            <a:r>
              <a:rPr lang="en-US" altLang="en-US" dirty="0"/>
              <a:t>A </a:t>
            </a:r>
            <a:r>
              <a:rPr lang="en-US" altLang="en-US" b="1" dirty="0">
                <a:solidFill>
                  <a:schemeClr val="accent6">
                    <a:lumMod val="75000"/>
                  </a:schemeClr>
                </a:solidFill>
              </a:rPr>
              <a:t>School Employee </a:t>
            </a:r>
            <a:r>
              <a:rPr lang="en-US" altLang="en-US" dirty="0"/>
              <a:t>needs all 4 items in their individual folder.</a:t>
            </a:r>
          </a:p>
        </p:txBody>
      </p:sp>
      <p:sp>
        <p:nvSpPr>
          <p:cNvPr id="21508" name="Rectangle 3">
            <a:extLst>
              <a:ext uri="{FF2B5EF4-FFF2-40B4-BE49-F238E27FC236}">
                <a16:creationId xmlns:a16="http://schemas.microsoft.com/office/drawing/2014/main" id="{2FA473A8-2F32-4797-8F66-2B1654B4AA30}"/>
              </a:ext>
            </a:extLst>
          </p:cNvPr>
          <p:cNvSpPr>
            <a:spLocks noGrp="1" noChangeArrowheads="1"/>
          </p:cNvSpPr>
          <p:nvPr>
            <p:ph type="body" idx="1"/>
          </p:nvPr>
        </p:nvSpPr>
        <p:spPr>
          <a:xfrm>
            <a:off x="1370013" y="1827213"/>
            <a:ext cx="7313612" cy="4802187"/>
          </a:xfrm>
        </p:spPr>
        <p:txBody>
          <a:bodyPr/>
          <a:lstStyle/>
          <a:p>
            <a:pPr marL="400050" indent="-400050" eaLnBrk="1" hangingPunct="1">
              <a:lnSpc>
                <a:spcPct val="90000"/>
              </a:lnSpc>
              <a:buFont typeface="Wingdings" panose="05000000000000000000" pitchFamily="2" charset="2"/>
              <a:buAutoNum type="arabicPeriod"/>
            </a:pPr>
            <a:r>
              <a:rPr lang="en-US" altLang="en-US" sz="1600" b="1" dirty="0"/>
              <a:t>Application</a:t>
            </a:r>
            <a:r>
              <a:rPr lang="en-US" altLang="en-US" sz="1600" dirty="0"/>
              <a:t> (2013 employee </a:t>
            </a:r>
            <a:r>
              <a:rPr lang="en-US" altLang="en-US" sz="1600" i="1" dirty="0"/>
              <a:t>or</a:t>
            </a:r>
            <a:r>
              <a:rPr lang="en-US" altLang="en-US" sz="1600" dirty="0"/>
              <a:t> 2018 employee if they were hired after 6/1/2018 </a:t>
            </a:r>
            <a:r>
              <a:rPr lang="en-US" altLang="en-US" sz="1600" b="1" i="1" dirty="0"/>
              <a:t>or</a:t>
            </a:r>
            <a:r>
              <a:rPr lang="en-US" altLang="en-US" sz="1600" dirty="0"/>
              <a:t> September 2019 if hired after 9/1/2019) especially the last two pages.  All pages must be complete, initialed and signed. *</a:t>
            </a:r>
            <a:r>
              <a:rPr lang="en-US" altLang="en-US" sz="1600" i="1" dirty="0"/>
              <a:t>If an employee has an application prior to 2013, they only need to complete the </a:t>
            </a:r>
            <a:r>
              <a:rPr lang="en-US" altLang="en-US" sz="1600" b="1" i="1" dirty="0"/>
              <a:t>last</a:t>
            </a:r>
            <a:r>
              <a:rPr lang="en-US" altLang="en-US" sz="1600" i="1" dirty="0"/>
              <a:t> 2 pages of the 2013 application.</a:t>
            </a:r>
            <a:br>
              <a:rPr lang="en-US" altLang="en-US" sz="1600" dirty="0"/>
            </a:br>
            <a:endParaRPr lang="en-US" altLang="en-US" sz="1600" dirty="0"/>
          </a:p>
          <a:p>
            <a:pPr marL="400050" indent="-400050" eaLnBrk="1" hangingPunct="1">
              <a:lnSpc>
                <a:spcPct val="90000"/>
              </a:lnSpc>
              <a:buFont typeface="Wingdings" panose="05000000000000000000" pitchFamily="2" charset="2"/>
              <a:buAutoNum type="arabicPeriod"/>
            </a:pPr>
            <a:r>
              <a:rPr lang="en-US" altLang="en-US" sz="1600" dirty="0"/>
              <a:t>2012 or 2019 </a:t>
            </a:r>
            <a:r>
              <a:rPr lang="en-US" altLang="en-US" sz="1600" b="1" dirty="0"/>
              <a:t>Code of Conduct </a:t>
            </a:r>
            <a:r>
              <a:rPr lang="en-US" altLang="en-US" sz="1600" dirty="0"/>
              <a:t>(Page 23), either give them a printed copy to read, </a:t>
            </a:r>
            <a:r>
              <a:rPr lang="en-US" altLang="en-US" sz="1600" b="1" i="1" dirty="0"/>
              <a:t>or</a:t>
            </a:r>
            <a:r>
              <a:rPr lang="en-US" altLang="en-US" sz="1600" dirty="0"/>
              <a:t> the website where they can read it, print and sign the last page. The hardcopy must be hand signed; it cannot be electronically signed.</a:t>
            </a:r>
          </a:p>
          <a:p>
            <a:pPr marL="400050" indent="-400050" eaLnBrk="1" hangingPunct="1">
              <a:lnSpc>
                <a:spcPct val="90000"/>
              </a:lnSpc>
              <a:buFont typeface="Wingdings" panose="05000000000000000000" pitchFamily="2" charset="2"/>
              <a:buAutoNum type="arabicPeriod"/>
            </a:pPr>
            <a:endParaRPr lang="en-US" altLang="en-US" sz="1600" dirty="0"/>
          </a:p>
          <a:p>
            <a:pPr marL="400050" indent="-400050" eaLnBrk="1" hangingPunct="1">
              <a:lnSpc>
                <a:spcPct val="90000"/>
              </a:lnSpc>
              <a:buFont typeface="Wingdings" panose="05000000000000000000" pitchFamily="2" charset="2"/>
              <a:buAutoNum type="arabicPeriod"/>
            </a:pPr>
            <a:r>
              <a:rPr lang="en-US" altLang="en-US" sz="1600" dirty="0"/>
              <a:t> </a:t>
            </a:r>
            <a:r>
              <a:rPr lang="en-US" altLang="en-US" sz="1600" b="1" dirty="0"/>
              <a:t>PGC certificate </a:t>
            </a:r>
            <a:r>
              <a:rPr lang="en-US" altLang="en-US" sz="1600" dirty="0"/>
              <a:t>and any recertification certificates. </a:t>
            </a:r>
            <a:br>
              <a:rPr lang="en-US" altLang="en-US" sz="1600" dirty="0"/>
            </a:br>
            <a:endParaRPr lang="en-US" altLang="en-US" sz="1600" dirty="0"/>
          </a:p>
          <a:p>
            <a:pPr marL="400050" indent="-400050" eaLnBrk="1" hangingPunct="1">
              <a:lnSpc>
                <a:spcPct val="90000"/>
              </a:lnSpc>
              <a:buFont typeface="Wingdings" panose="05000000000000000000" pitchFamily="2" charset="2"/>
              <a:buAutoNum type="arabicPeriod"/>
            </a:pPr>
            <a:r>
              <a:rPr lang="en-US" altLang="en-US" sz="1600" dirty="0"/>
              <a:t>NJ DOE Applicant Approval Employment History document saying they passed fingerprinting (done once) because they are </a:t>
            </a:r>
            <a:r>
              <a:rPr lang="en-US" altLang="en-US" sz="1600" i="1" dirty="0"/>
              <a:t>currently</a:t>
            </a:r>
            <a:r>
              <a:rPr lang="en-US" altLang="en-US" sz="1600" dirty="0"/>
              <a:t> working in a NJ school. The History must be correctly archived to their current school location. This can be done on the NJ DOE website.</a:t>
            </a:r>
          </a:p>
        </p:txBody>
      </p:sp>
      <p:sp>
        <p:nvSpPr>
          <p:cNvPr id="2" name="Date Placeholder 1">
            <a:extLst>
              <a:ext uri="{FF2B5EF4-FFF2-40B4-BE49-F238E27FC236}">
                <a16:creationId xmlns:a16="http://schemas.microsoft.com/office/drawing/2014/main" id="{E5DB7791-7C2F-44BB-A142-C7293BA7A794}"/>
              </a:ext>
            </a:extLst>
          </p:cNvPr>
          <p:cNvSpPr>
            <a:spLocks noGrp="1"/>
          </p:cNvSpPr>
          <p:nvPr>
            <p:ph type="dt" sz="half" idx="10"/>
          </p:nvPr>
        </p:nvSpPr>
        <p:spPr/>
        <p:txBody>
          <a:bodyPr/>
          <a:lstStyle/>
          <a:p>
            <a:pPr>
              <a:defRPr/>
            </a:pPr>
            <a:fld id="{1A8EEF57-7FC6-47D2-94AF-4DD59A6E3BF1}" type="datetime1">
              <a:rPr lang="en-US" altLang="en-US" smtClean="0"/>
              <a:t>11/30/2023</a:t>
            </a:fld>
            <a:endParaRPr lang="en-US" altLang="en-US" dirty="0"/>
          </a:p>
        </p:txBody>
      </p:sp>
    </p:spTree>
    <p:extLst>
      <p:ext uri="{BB962C8B-B14F-4D97-AF65-F5344CB8AC3E}">
        <p14:creationId xmlns:p14="http://schemas.microsoft.com/office/powerpoint/2010/main" val="276288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66934AC-5E01-450E-9F72-F1A2BCAB6BB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3BB27162-F531-4565-A867-5D2CF093373A}" type="slidenum">
              <a:rPr lang="en-US" altLang="en-US" sz="1200" smtClean="0"/>
              <a:pPr>
                <a:spcBef>
                  <a:spcPct val="0"/>
                </a:spcBef>
                <a:buClrTx/>
                <a:buSzTx/>
                <a:buFontTx/>
                <a:buNone/>
              </a:pPr>
              <a:t>16</a:t>
            </a:fld>
            <a:endParaRPr lang="en-US" altLang="en-US" sz="1200" dirty="0"/>
          </a:p>
        </p:txBody>
      </p:sp>
      <p:sp>
        <p:nvSpPr>
          <p:cNvPr id="23555" name="Rectangle 2">
            <a:extLst>
              <a:ext uri="{FF2B5EF4-FFF2-40B4-BE49-F238E27FC236}">
                <a16:creationId xmlns:a16="http://schemas.microsoft.com/office/drawing/2014/main" id="{2C805276-B863-450F-856E-886717264917}"/>
              </a:ext>
            </a:extLst>
          </p:cNvPr>
          <p:cNvSpPr>
            <a:spLocks noGrp="1" noChangeArrowheads="1"/>
          </p:cNvSpPr>
          <p:nvPr>
            <p:ph type="title"/>
          </p:nvPr>
        </p:nvSpPr>
        <p:spPr/>
        <p:txBody>
          <a:bodyPr/>
          <a:lstStyle/>
          <a:p>
            <a:pPr eaLnBrk="1" hangingPunct="1"/>
            <a:r>
              <a:rPr lang="en-US" altLang="en-US" dirty="0"/>
              <a:t>A </a:t>
            </a:r>
            <a:r>
              <a:rPr lang="en-US" altLang="en-US" b="1" dirty="0"/>
              <a:t>School Volunteer </a:t>
            </a:r>
            <a:r>
              <a:rPr lang="en-US" altLang="en-US" dirty="0"/>
              <a:t>needs all 4 items in their individual folder.</a:t>
            </a:r>
          </a:p>
        </p:txBody>
      </p:sp>
      <p:sp>
        <p:nvSpPr>
          <p:cNvPr id="23556" name="Rectangle 3">
            <a:extLst>
              <a:ext uri="{FF2B5EF4-FFF2-40B4-BE49-F238E27FC236}">
                <a16:creationId xmlns:a16="http://schemas.microsoft.com/office/drawing/2014/main" id="{055968B5-907C-4327-9695-8F87A2500BC9}"/>
              </a:ext>
            </a:extLst>
          </p:cNvPr>
          <p:cNvSpPr>
            <a:spLocks noGrp="1" noChangeArrowheads="1"/>
          </p:cNvSpPr>
          <p:nvPr>
            <p:ph type="body" idx="1"/>
          </p:nvPr>
        </p:nvSpPr>
        <p:spPr>
          <a:xfrm>
            <a:off x="1370013" y="1600200"/>
            <a:ext cx="7313612" cy="4802188"/>
          </a:xfrm>
        </p:spPr>
        <p:txBody>
          <a:bodyPr/>
          <a:lstStyle/>
          <a:p>
            <a:pPr marL="400050" indent="-400050" eaLnBrk="1" hangingPunct="1">
              <a:lnSpc>
                <a:spcPct val="90000"/>
              </a:lnSpc>
              <a:buFont typeface="Wingdings" panose="05000000000000000000" pitchFamily="2" charset="2"/>
              <a:buAutoNum type="arabicPeriod"/>
            </a:pPr>
            <a:r>
              <a:rPr lang="en-US" altLang="en-US" sz="1600" b="1" dirty="0"/>
              <a:t>Application</a:t>
            </a:r>
            <a:r>
              <a:rPr lang="en-US" altLang="en-US" sz="1600" dirty="0"/>
              <a:t> (2012 volunteer) </a:t>
            </a:r>
            <a:r>
              <a:rPr lang="en-US" altLang="en-US" sz="1600" i="1" dirty="0"/>
              <a:t>especially</a:t>
            </a:r>
            <a:r>
              <a:rPr lang="en-US" altLang="en-US" sz="1600" dirty="0"/>
              <a:t> the last two pages.  The LSEC may add a question at the end about whether they have lived in New York. This is needed to run the correct type of background check.</a:t>
            </a:r>
            <a:br>
              <a:rPr lang="en-US" altLang="en-US" sz="1600" dirty="0"/>
            </a:br>
            <a:endParaRPr lang="en-US" altLang="en-US" sz="1600" dirty="0"/>
          </a:p>
          <a:p>
            <a:pPr marL="400050" indent="-400050" eaLnBrk="1" hangingPunct="1">
              <a:lnSpc>
                <a:spcPct val="90000"/>
              </a:lnSpc>
              <a:buFont typeface="Wingdings" panose="05000000000000000000" pitchFamily="2" charset="2"/>
              <a:buAutoNum type="arabicPeriod"/>
            </a:pPr>
            <a:r>
              <a:rPr lang="en-US" altLang="en-US" sz="1600" dirty="0"/>
              <a:t>2012 or 2019 </a:t>
            </a:r>
            <a:r>
              <a:rPr lang="en-US" altLang="en-US" sz="1600" b="1" dirty="0"/>
              <a:t>Code of Conduct </a:t>
            </a:r>
            <a:r>
              <a:rPr lang="en-US" altLang="en-US" sz="1600" dirty="0"/>
              <a:t>(Page 23), either give them a printed copy to read, </a:t>
            </a:r>
            <a:r>
              <a:rPr lang="en-US" altLang="en-US" sz="1600" b="1" i="1" dirty="0"/>
              <a:t>or</a:t>
            </a:r>
            <a:r>
              <a:rPr lang="en-US" altLang="en-US" sz="1600" dirty="0"/>
              <a:t> email the link to the website where they can read it, print and sign the last page. The hardcopy must be hand signed; it cannot be electronically signed. *New volunteers will also be asked to sign this electronically when they sign up for training in Virtus, but you must have the Archdiocesan hardcopy in your files.</a:t>
            </a:r>
            <a:br>
              <a:rPr lang="en-US" altLang="en-US" sz="1600" dirty="0"/>
            </a:br>
            <a:endParaRPr lang="en-US" altLang="en-US" sz="1600" dirty="0"/>
          </a:p>
          <a:p>
            <a:pPr marL="400050" indent="-400050" eaLnBrk="1" hangingPunct="1">
              <a:lnSpc>
                <a:spcPct val="90000"/>
              </a:lnSpc>
              <a:buFont typeface="Wingdings" panose="05000000000000000000" pitchFamily="2" charset="2"/>
              <a:buAutoNum type="arabicPeriod"/>
            </a:pPr>
            <a:r>
              <a:rPr lang="en-US" altLang="en-US" sz="1600" b="1" dirty="0"/>
              <a:t>PGC certificate </a:t>
            </a:r>
            <a:r>
              <a:rPr lang="en-US" altLang="en-US" sz="1600" dirty="0"/>
              <a:t>and any recertification certificates. </a:t>
            </a:r>
            <a:br>
              <a:rPr lang="en-US" altLang="en-US" sz="1600" dirty="0"/>
            </a:br>
            <a:endParaRPr lang="en-US" altLang="en-US" sz="1600" dirty="0"/>
          </a:p>
          <a:p>
            <a:pPr marL="400050" indent="-400050" eaLnBrk="1" hangingPunct="1">
              <a:lnSpc>
                <a:spcPct val="90000"/>
              </a:lnSpc>
              <a:buFont typeface="Wingdings" panose="05000000000000000000" pitchFamily="2" charset="2"/>
              <a:buAutoNum type="arabicPeriod"/>
            </a:pPr>
            <a:r>
              <a:rPr lang="en-US" altLang="en-US" sz="1600" b="1" dirty="0"/>
              <a:t>Letter(s) </a:t>
            </a:r>
            <a:r>
              <a:rPr lang="en-US" altLang="en-US" sz="1600" dirty="0"/>
              <a:t>from school saying they passed background check from Sterling Volunteers (every 5 years) OR the NJ DOE Applicant Approval Employment History document saying they passed fingerprinting (done once) because they are </a:t>
            </a:r>
            <a:r>
              <a:rPr lang="en-US" altLang="en-US" sz="1600" u="sng" dirty="0"/>
              <a:t>currently</a:t>
            </a:r>
            <a:r>
              <a:rPr lang="en-US" altLang="en-US" sz="1600" dirty="0"/>
              <a:t> working in a NJ school. If they are </a:t>
            </a:r>
            <a:r>
              <a:rPr lang="en-US" altLang="en-US" sz="1600" u="sng" dirty="0"/>
              <a:t>not</a:t>
            </a:r>
            <a:r>
              <a:rPr lang="en-US" altLang="en-US" sz="1600" dirty="0"/>
              <a:t> an active school employee, they </a:t>
            </a:r>
            <a:r>
              <a:rPr lang="en-US" altLang="en-US" sz="1600" u="sng" dirty="0"/>
              <a:t>must</a:t>
            </a:r>
            <a:r>
              <a:rPr lang="en-US" altLang="en-US" sz="1600" dirty="0"/>
              <a:t> have a Sterling Volunteers background check and letter.</a:t>
            </a:r>
          </a:p>
        </p:txBody>
      </p:sp>
      <p:sp>
        <p:nvSpPr>
          <p:cNvPr id="2" name="Date Placeholder 1">
            <a:extLst>
              <a:ext uri="{FF2B5EF4-FFF2-40B4-BE49-F238E27FC236}">
                <a16:creationId xmlns:a16="http://schemas.microsoft.com/office/drawing/2014/main" id="{1D6708A8-A6E9-46B5-AB13-FE39B56422C5}"/>
              </a:ext>
            </a:extLst>
          </p:cNvPr>
          <p:cNvSpPr>
            <a:spLocks noGrp="1"/>
          </p:cNvSpPr>
          <p:nvPr>
            <p:ph type="dt" sz="half" idx="10"/>
          </p:nvPr>
        </p:nvSpPr>
        <p:spPr>
          <a:xfrm>
            <a:off x="267726" y="6248400"/>
            <a:ext cx="2133600" cy="457200"/>
          </a:xfrm>
        </p:spPr>
        <p:txBody>
          <a:bodyPr/>
          <a:lstStyle/>
          <a:p>
            <a:pPr>
              <a:defRPr/>
            </a:pPr>
            <a:fld id="{1D6C379A-31E7-4EB8-B016-A64FB617BC1F}" type="datetime1">
              <a:rPr lang="en-US" altLang="en-US" smtClean="0"/>
              <a:t>11/30/2023</a:t>
            </a:fld>
            <a:endParaRPr lang="en-US" altLang="en-US" dirty="0"/>
          </a:p>
        </p:txBody>
      </p:sp>
    </p:spTree>
    <p:extLst>
      <p:ext uri="{BB962C8B-B14F-4D97-AF65-F5344CB8AC3E}">
        <p14:creationId xmlns:p14="http://schemas.microsoft.com/office/powerpoint/2010/main" val="25556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66934AC-5E01-450E-9F72-F1A2BCAB6BB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3BB27162-F531-4565-A867-5D2CF093373A}" type="slidenum">
              <a:rPr lang="en-US" altLang="en-US" sz="1200" smtClean="0"/>
              <a:pPr>
                <a:spcBef>
                  <a:spcPct val="0"/>
                </a:spcBef>
                <a:buClrTx/>
                <a:buSzTx/>
                <a:buFontTx/>
                <a:buNone/>
              </a:pPr>
              <a:t>17</a:t>
            </a:fld>
            <a:endParaRPr lang="en-US" altLang="en-US" sz="1200" dirty="0"/>
          </a:p>
        </p:txBody>
      </p:sp>
      <p:sp>
        <p:nvSpPr>
          <p:cNvPr id="23555" name="Rectangle 2">
            <a:extLst>
              <a:ext uri="{FF2B5EF4-FFF2-40B4-BE49-F238E27FC236}">
                <a16:creationId xmlns:a16="http://schemas.microsoft.com/office/drawing/2014/main" id="{2C805276-B863-450F-856E-886717264917}"/>
              </a:ext>
            </a:extLst>
          </p:cNvPr>
          <p:cNvSpPr>
            <a:spLocks noGrp="1" noChangeArrowheads="1"/>
          </p:cNvSpPr>
          <p:nvPr>
            <p:ph type="title"/>
          </p:nvPr>
        </p:nvSpPr>
        <p:spPr/>
        <p:txBody>
          <a:bodyPr/>
          <a:lstStyle/>
          <a:p>
            <a:pPr eaLnBrk="1" hangingPunct="1"/>
            <a:r>
              <a:rPr lang="en-US" altLang="en-US" dirty="0"/>
              <a:t>Contractors or those employed by 3</a:t>
            </a:r>
            <a:r>
              <a:rPr lang="en-US" altLang="en-US" baseline="30000" dirty="0"/>
              <a:t>rd</a:t>
            </a:r>
            <a:r>
              <a:rPr lang="en-US" altLang="en-US" dirty="0"/>
              <a:t> Party Providers have different requirements.</a:t>
            </a:r>
          </a:p>
        </p:txBody>
      </p:sp>
      <p:sp>
        <p:nvSpPr>
          <p:cNvPr id="23556" name="Rectangle 3">
            <a:extLst>
              <a:ext uri="{FF2B5EF4-FFF2-40B4-BE49-F238E27FC236}">
                <a16:creationId xmlns:a16="http://schemas.microsoft.com/office/drawing/2014/main" id="{055968B5-907C-4327-9695-8F87A2500BC9}"/>
              </a:ext>
            </a:extLst>
          </p:cNvPr>
          <p:cNvSpPr>
            <a:spLocks noGrp="1" noChangeArrowheads="1"/>
          </p:cNvSpPr>
          <p:nvPr>
            <p:ph type="body" idx="1"/>
          </p:nvPr>
        </p:nvSpPr>
        <p:spPr>
          <a:xfrm>
            <a:off x="1370013" y="1600200"/>
            <a:ext cx="7313612" cy="4802188"/>
          </a:xfrm>
        </p:spPr>
        <p:txBody>
          <a:bodyPr/>
          <a:lstStyle/>
          <a:p>
            <a:pPr eaLnBrk="1" hangingPunct="1">
              <a:lnSpc>
                <a:spcPct val="90000"/>
              </a:lnSpc>
            </a:pPr>
            <a:r>
              <a:rPr lang="en-US" altLang="en-US" sz="1600" dirty="0"/>
              <a:t>The school must have a letter(s) from the Contractor/Provider with a list of names of all of their employees assigned to the school stating that the employees listed have current NJDOE (New Jersey Department of Education) Office of Student Protection fingerprints on file. They do not need PGC, application or Code of Conduct.</a:t>
            </a:r>
          </a:p>
          <a:p>
            <a:pPr marL="0" indent="0" eaLnBrk="1" hangingPunct="1">
              <a:lnSpc>
                <a:spcPct val="90000"/>
              </a:lnSpc>
              <a:buNone/>
            </a:pPr>
            <a:endParaRPr lang="en-US" altLang="en-US" sz="1600" dirty="0"/>
          </a:p>
          <a:p>
            <a:pPr eaLnBrk="1" hangingPunct="1">
              <a:lnSpc>
                <a:spcPct val="90000"/>
              </a:lnSpc>
            </a:pPr>
            <a:r>
              <a:rPr lang="en-US" altLang="en-US" sz="1600" dirty="0"/>
              <a:t>Specific information can be found under “Frequently Asked Questions” on the NJ DOE website: </a:t>
            </a:r>
            <a:r>
              <a:rPr lang="en-US" sz="1600" dirty="0">
                <a:solidFill>
                  <a:schemeClr val="tx2">
                    <a:lumMod val="75000"/>
                  </a:schemeClr>
                </a:solidFill>
                <a:hlinkClick r:id="rId3">
                  <a:extLst>
                    <a:ext uri="{A12FA001-AC4F-418D-AE19-62706E023703}">
                      <ahyp:hlinkClr xmlns:ahyp="http://schemas.microsoft.com/office/drawing/2018/hyperlinkcolor" val="tx"/>
                    </a:ext>
                  </a:extLst>
                </a:hlinkClick>
              </a:rPr>
              <a:t>https://www.nj.gov/education/crimhist/faq</a:t>
            </a:r>
            <a:endParaRPr lang="en-US" altLang="en-US" sz="1600" dirty="0">
              <a:solidFill>
                <a:schemeClr val="tx2">
                  <a:lumMod val="75000"/>
                </a:schemeClr>
              </a:solidFill>
            </a:endParaRPr>
          </a:p>
          <a:p>
            <a:pPr eaLnBrk="1" hangingPunct="1">
              <a:lnSpc>
                <a:spcPct val="90000"/>
              </a:lnSpc>
            </a:pPr>
            <a:endParaRPr lang="en-US" altLang="en-US" sz="1600" dirty="0"/>
          </a:p>
          <a:p>
            <a:r>
              <a:rPr lang="en-US" sz="1600" dirty="0"/>
              <a:t>For those contractor/vendors who have not been assigned codes by the Office of Student Protection, it will be the responsibility of the educational facility where the contractor/vendor’s employees will be working to process these individuals.  The educational facility will provide the Office of Student Protection instructions for online filing and will have total responsibility to ensure that all employees of the contract service provider have complied with the Criminal History Record Check process.</a:t>
            </a:r>
          </a:p>
          <a:p>
            <a:pPr marL="400050" indent="-400050" eaLnBrk="1" hangingPunct="1">
              <a:lnSpc>
                <a:spcPct val="90000"/>
              </a:lnSpc>
              <a:buFont typeface="Wingdings" panose="05000000000000000000" pitchFamily="2" charset="2"/>
              <a:buAutoNum type="arabicPeriod"/>
            </a:pPr>
            <a:endParaRPr lang="en-US" altLang="en-US" sz="1600" dirty="0"/>
          </a:p>
        </p:txBody>
      </p:sp>
      <p:sp>
        <p:nvSpPr>
          <p:cNvPr id="2" name="Date Placeholder 1">
            <a:extLst>
              <a:ext uri="{FF2B5EF4-FFF2-40B4-BE49-F238E27FC236}">
                <a16:creationId xmlns:a16="http://schemas.microsoft.com/office/drawing/2014/main" id="{207BCAEA-010F-4A6E-A51E-25A0BD05B845}"/>
              </a:ext>
            </a:extLst>
          </p:cNvPr>
          <p:cNvSpPr>
            <a:spLocks noGrp="1"/>
          </p:cNvSpPr>
          <p:nvPr>
            <p:ph type="dt" sz="half" idx="10"/>
          </p:nvPr>
        </p:nvSpPr>
        <p:spPr/>
        <p:txBody>
          <a:bodyPr/>
          <a:lstStyle/>
          <a:p>
            <a:pPr>
              <a:defRPr/>
            </a:pPr>
            <a:fld id="{16B6A862-EAE0-48C4-A226-BC4360F029BE}" type="datetime1">
              <a:rPr lang="en-US" altLang="en-US" smtClean="0"/>
              <a:t>11/30/2023</a:t>
            </a:fld>
            <a:endParaRPr lang="en-US" altLang="en-US" dirty="0"/>
          </a:p>
        </p:txBody>
      </p:sp>
    </p:spTree>
    <p:extLst>
      <p:ext uri="{BB962C8B-B14F-4D97-AF65-F5344CB8AC3E}">
        <p14:creationId xmlns:p14="http://schemas.microsoft.com/office/powerpoint/2010/main" val="186960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1E90-343D-4412-AFC5-EEB06C49AD6B}"/>
              </a:ext>
            </a:extLst>
          </p:cNvPr>
          <p:cNvSpPr>
            <a:spLocks noGrp="1"/>
          </p:cNvSpPr>
          <p:nvPr>
            <p:ph type="title"/>
          </p:nvPr>
        </p:nvSpPr>
        <p:spPr/>
        <p:txBody>
          <a:bodyPr/>
          <a:lstStyle/>
          <a:p>
            <a:r>
              <a:rPr lang="en-US" altLang="en-US" dirty="0">
                <a:solidFill>
                  <a:schemeClr val="tx1"/>
                </a:solidFill>
              </a:rPr>
              <a:t>All employees and volunteers must complete re-training in child sexual abuse awareness every 5 years. </a:t>
            </a:r>
            <a:endParaRPr lang="en-US" dirty="0">
              <a:solidFill>
                <a:schemeClr val="tx1"/>
              </a:solidFill>
            </a:endParaRPr>
          </a:p>
        </p:txBody>
      </p:sp>
      <p:grpSp>
        <p:nvGrpSpPr>
          <p:cNvPr id="12" name="Group 11">
            <a:extLst>
              <a:ext uri="{FF2B5EF4-FFF2-40B4-BE49-F238E27FC236}">
                <a16:creationId xmlns:a16="http://schemas.microsoft.com/office/drawing/2014/main" id="{4322188B-1F1D-9B03-5DB9-1E34D6C88EE7}"/>
              </a:ext>
            </a:extLst>
          </p:cNvPr>
          <p:cNvGrpSpPr/>
          <p:nvPr/>
        </p:nvGrpSpPr>
        <p:grpSpPr>
          <a:xfrm>
            <a:off x="909407" y="1803954"/>
            <a:ext cx="8219608" cy="4673046"/>
            <a:chOff x="1523999" y="1803954"/>
            <a:chExt cx="8219608" cy="4673046"/>
          </a:xfrm>
        </p:grpSpPr>
        <p:sp>
          <p:nvSpPr>
            <p:cNvPr id="5" name="Freeform: Shape 4">
              <a:extLst>
                <a:ext uri="{FF2B5EF4-FFF2-40B4-BE49-F238E27FC236}">
                  <a16:creationId xmlns:a16="http://schemas.microsoft.com/office/drawing/2014/main" id="{52A59826-DB96-AA57-5E92-6BC6DD175D49}"/>
                </a:ext>
              </a:extLst>
            </p:cNvPr>
            <p:cNvSpPr/>
            <p:nvPr/>
          </p:nvSpPr>
          <p:spPr>
            <a:xfrm>
              <a:off x="4281349" y="1803954"/>
              <a:ext cx="5380098" cy="2165383"/>
            </a:xfrm>
            <a:custGeom>
              <a:avLst/>
              <a:gdLst>
                <a:gd name="connsiteX0" fmla="*/ 0 w 4136028"/>
                <a:gd name="connsiteY0" fmla="*/ 270673 h 2165383"/>
                <a:gd name="connsiteX1" fmla="*/ 3053337 w 4136028"/>
                <a:gd name="connsiteY1" fmla="*/ 270673 h 2165383"/>
                <a:gd name="connsiteX2" fmla="*/ 3053337 w 4136028"/>
                <a:gd name="connsiteY2" fmla="*/ 0 h 2165383"/>
                <a:gd name="connsiteX3" fmla="*/ 4136028 w 4136028"/>
                <a:gd name="connsiteY3" fmla="*/ 1082692 h 2165383"/>
                <a:gd name="connsiteX4" fmla="*/ 3053337 w 4136028"/>
                <a:gd name="connsiteY4" fmla="*/ 2165383 h 2165383"/>
                <a:gd name="connsiteX5" fmla="*/ 3053337 w 4136028"/>
                <a:gd name="connsiteY5" fmla="*/ 1894710 h 2165383"/>
                <a:gd name="connsiteX6" fmla="*/ 0 w 4136028"/>
                <a:gd name="connsiteY6" fmla="*/ 1894710 h 2165383"/>
                <a:gd name="connsiteX7" fmla="*/ 0 w 4136028"/>
                <a:gd name="connsiteY7" fmla="*/ 270673 h 216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6028" h="2165383">
                  <a:moveTo>
                    <a:pt x="0" y="270673"/>
                  </a:moveTo>
                  <a:lnTo>
                    <a:pt x="3053337" y="270673"/>
                  </a:lnTo>
                  <a:lnTo>
                    <a:pt x="3053337" y="0"/>
                  </a:lnTo>
                  <a:lnTo>
                    <a:pt x="4136028" y="1082692"/>
                  </a:lnTo>
                  <a:lnTo>
                    <a:pt x="3053337" y="2165383"/>
                  </a:lnTo>
                  <a:lnTo>
                    <a:pt x="3053337" y="1894710"/>
                  </a:lnTo>
                  <a:lnTo>
                    <a:pt x="0" y="1894710"/>
                  </a:lnTo>
                  <a:lnTo>
                    <a:pt x="0" y="27067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278293" rIns="819639" bIns="278293"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t>
              </a:r>
              <a:r>
                <a:rPr lang="en-US" sz="1400" kern="1200" dirty="0"/>
                <a:t>PGC (3 hours) everyone must take this for their first class.</a:t>
              </a:r>
            </a:p>
            <a:p>
              <a:pPr marL="114300" lvl="1" indent="-114300" algn="l" defTabSz="622300">
                <a:lnSpc>
                  <a:spcPct val="90000"/>
                </a:lnSpc>
                <a:spcBef>
                  <a:spcPct val="0"/>
                </a:spcBef>
                <a:spcAft>
                  <a:spcPct val="15000"/>
                </a:spcAft>
                <a:buChar char="•"/>
              </a:pPr>
              <a:r>
                <a:rPr lang="en-US" sz="1400" kern="1200" dirty="0"/>
                <a:t> Keeping the Promise Alive (90 minutes)-</a:t>
              </a:r>
              <a:r>
                <a:rPr lang="en-US" sz="1400" b="1" kern="1200" dirty="0"/>
                <a:t>recertification only</a:t>
              </a:r>
            </a:p>
            <a:p>
              <a:pPr marL="114300" lvl="1" indent="-114300" algn="l" defTabSz="622300">
                <a:lnSpc>
                  <a:spcPct val="90000"/>
                </a:lnSpc>
                <a:spcBef>
                  <a:spcPct val="0"/>
                </a:spcBef>
                <a:spcAft>
                  <a:spcPct val="15000"/>
                </a:spcAft>
                <a:buChar char="•"/>
              </a:pPr>
              <a:r>
                <a:rPr lang="en-US" sz="1400" kern="1200" dirty="0"/>
                <a:t> Vulnerable Adults (90 minutes)-</a:t>
              </a:r>
              <a:r>
                <a:rPr lang="en-US" sz="1400" b="1" kern="1200" dirty="0"/>
                <a:t>recertification only </a:t>
              </a:r>
              <a:r>
                <a:rPr lang="en-US" sz="1400" b="0" kern="1200" dirty="0"/>
                <a:t>(by request)</a:t>
              </a:r>
            </a:p>
            <a:p>
              <a:pPr marL="114300" lvl="1" indent="-114300" algn="l" defTabSz="622300">
                <a:lnSpc>
                  <a:spcPct val="90000"/>
                </a:lnSpc>
                <a:spcBef>
                  <a:spcPct val="0"/>
                </a:spcBef>
                <a:spcAft>
                  <a:spcPct val="15000"/>
                </a:spcAft>
                <a:buChar char="•"/>
              </a:pPr>
              <a:r>
                <a:rPr lang="en-US" sz="1400" kern="1200" dirty="0"/>
                <a:t> Each class has a certificate</a:t>
              </a:r>
            </a:p>
          </p:txBody>
        </p:sp>
        <p:sp>
          <p:nvSpPr>
            <p:cNvPr id="9" name="Freeform: Shape 8">
              <a:extLst>
                <a:ext uri="{FF2B5EF4-FFF2-40B4-BE49-F238E27FC236}">
                  <a16:creationId xmlns:a16="http://schemas.microsoft.com/office/drawing/2014/main" id="{55E911F9-BB86-2053-5B89-1E3B887A86F1}"/>
                </a:ext>
              </a:extLst>
            </p:cNvPr>
            <p:cNvSpPr/>
            <p:nvPr/>
          </p:nvSpPr>
          <p:spPr>
            <a:xfrm>
              <a:off x="1523999" y="1803954"/>
              <a:ext cx="2757352" cy="2165383"/>
            </a:xfrm>
            <a:custGeom>
              <a:avLst/>
              <a:gdLst>
                <a:gd name="connsiteX0" fmla="*/ 0 w 2757352"/>
                <a:gd name="connsiteY0" fmla="*/ 360904 h 2165383"/>
                <a:gd name="connsiteX1" fmla="*/ 360904 w 2757352"/>
                <a:gd name="connsiteY1" fmla="*/ 0 h 2165383"/>
                <a:gd name="connsiteX2" fmla="*/ 2396448 w 2757352"/>
                <a:gd name="connsiteY2" fmla="*/ 0 h 2165383"/>
                <a:gd name="connsiteX3" fmla="*/ 2757352 w 2757352"/>
                <a:gd name="connsiteY3" fmla="*/ 360904 h 2165383"/>
                <a:gd name="connsiteX4" fmla="*/ 2757352 w 2757352"/>
                <a:gd name="connsiteY4" fmla="*/ 1804479 h 2165383"/>
                <a:gd name="connsiteX5" fmla="*/ 2396448 w 2757352"/>
                <a:gd name="connsiteY5" fmla="*/ 2165383 h 2165383"/>
                <a:gd name="connsiteX6" fmla="*/ 360904 w 2757352"/>
                <a:gd name="connsiteY6" fmla="*/ 2165383 h 2165383"/>
                <a:gd name="connsiteX7" fmla="*/ 0 w 2757352"/>
                <a:gd name="connsiteY7" fmla="*/ 1804479 h 2165383"/>
                <a:gd name="connsiteX8" fmla="*/ 0 w 2757352"/>
                <a:gd name="connsiteY8" fmla="*/ 360904 h 216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352" h="2165383">
                  <a:moveTo>
                    <a:pt x="0" y="360904"/>
                  </a:moveTo>
                  <a:cubicBezTo>
                    <a:pt x="0" y="161582"/>
                    <a:pt x="161582" y="0"/>
                    <a:pt x="360904" y="0"/>
                  </a:cubicBezTo>
                  <a:lnTo>
                    <a:pt x="2396448" y="0"/>
                  </a:lnTo>
                  <a:cubicBezTo>
                    <a:pt x="2595770" y="0"/>
                    <a:pt x="2757352" y="161582"/>
                    <a:pt x="2757352" y="360904"/>
                  </a:cubicBezTo>
                  <a:lnTo>
                    <a:pt x="2757352" y="1804479"/>
                  </a:lnTo>
                  <a:cubicBezTo>
                    <a:pt x="2757352" y="2003801"/>
                    <a:pt x="2595770" y="2165383"/>
                    <a:pt x="2396448" y="2165383"/>
                  </a:cubicBezTo>
                  <a:lnTo>
                    <a:pt x="360904" y="2165383"/>
                  </a:lnTo>
                  <a:cubicBezTo>
                    <a:pt x="161582" y="2165383"/>
                    <a:pt x="0" y="2003801"/>
                    <a:pt x="0" y="1804479"/>
                  </a:cubicBezTo>
                  <a:lnTo>
                    <a:pt x="0" y="3609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955" tIns="153330" rIns="200955" bIns="153330" numCol="1" spcCol="1270" anchor="ctr" anchorCtr="0">
              <a:noAutofit/>
            </a:bodyPr>
            <a:lstStyle/>
            <a:p>
              <a:pPr marL="0" lvl="0" indent="0" algn="ctr" defTabSz="1111250">
                <a:lnSpc>
                  <a:spcPct val="90000"/>
                </a:lnSpc>
                <a:spcBef>
                  <a:spcPct val="0"/>
                </a:spcBef>
                <a:spcAft>
                  <a:spcPct val="35000"/>
                </a:spcAft>
                <a:buNone/>
              </a:pPr>
              <a:r>
                <a:rPr lang="en-US" sz="2500" kern="1200" dirty="0"/>
                <a:t>Live Class Options</a:t>
              </a:r>
            </a:p>
            <a:p>
              <a:pPr marL="0" lvl="0" indent="0" algn="ctr" defTabSz="1111250">
                <a:lnSpc>
                  <a:spcPct val="90000"/>
                </a:lnSpc>
                <a:spcBef>
                  <a:spcPct val="0"/>
                </a:spcBef>
                <a:spcAft>
                  <a:spcPct val="35000"/>
                </a:spcAft>
                <a:buNone/>
              </a:pPr>
              <a:r>
                <a:rPr lang="en-US" sz="2500" kern="1200" dirty="0"/>
                <a:t>(Good for 5 years)</a:t>
              </a:r>
            </a:p>
          </p:txBody>
        </p:sp>
        <p:sp>
          <p:nvSpPr>
            <p:cNvPr id="10" name="Freeform: Shape 9">
              <a:extLst>
                <a:ext uri="{FF2B5EF4-FFF2-40B4-BE49-F238E27FC236}">
                  <a16:creationId xmlns:a16="http://schemas.microsoft.com/office/drawing/2014/main" id="{2E2DE7EE-3D94-F702-9E10-859CEF05080D}"/>
                </a:ext>
              </a:extLst>
            </p:cNvPr>
            <p:cNvSpPr/>
            <p:nvPr/>
          </p:nvSpPr>
          <p:spPr>
            <a:xfrm>
              <a:off x="4363509" y="4106500"/>
              <a:ext cx="5380098" cy="2370500"/>
            </a:xfrm>
            <a:custGeom>
              <a:avLst/>
              <a:gdLst>
                <a:gd name="connsiteX0" fmla="*/ 0 w 4090242"/>
                <a:gd name="connsiteY0" fmla="*/ 270673 h 2165383"/>
                <a:gd name="connsiteX1" fmla="*/ 3007551 w 4090242"/>
                <a:gd name="connsiteY1" fmla="*/ 270673 h 2165383"/>
                <a:gd name="connsiteX2" fmla="*/ 3007551 w 4090242"/>
                <a:gd name="connsiteY2" fmla="*/ 0 h 2165383"/>
                <a:gd name="connsiteX3" fmla="*/ 4090242 w 4090242"/>
                <a:gd name="connsiteY3" fmla="*/ 1082692 h 2165383"/>
                <a:gd name="connsiteX4" fmla="*/ 3007551 w 4090242"/>
                <a:gd name="connsiteY4" fmla="*/ 2165383 h 2165383"/>
                <a:gd name="connsiteX5" fmla="*/ 3007551 w 4090242"/>
                <a:gd name="connsiteY5" fmla="*/ 1894710 h 2165383"/>
                <a:gd name="connsiteX6" fmla="*/ 0 w 4090242"/>
                <a:gd name="connsiteY6" fmla="*/ 1894710 h 2165383"/>
                <a:gd name="connsiteX7" fmla="*/ 0 w 4090242"/>
                <a:gd name="connsiteY7" fmla="*/ 270673 h 216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0242" h="2165383">
                  <a:moveTo>
                    <a:pt x="0" y="270673"/>
                  </a:moveTo>
                  <a:lnTo>
                    <a:pt x="3007551" y="270673"/>
                  </a:lnTo>
                  <a:lnTo>
                    <a:pt x="3007551" y="0"/>
                  </a:lnTo>
                  <a:lnTo>
                    <a:pt x="4090242" y="1082692"/>
                  </a:lnTo>
                  <a:lnTo>
                    <a:pt x="3007551" y="2165383"/>
                  </a:lnTo>
                  <a:lnTo>
                    <a:pt x="3007551" y="1894710"/>
                  </a:lnTo>
                  <a:lnTo>
                    <a:pt x="0" y="1894710"/>
                  </a:lnTo>
                  <a:lnTo>
                    <a:pt x="0" y="27067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279563" rIns="820909" bIns="279563" numCol="1" spcCol="1270" anchor="t" anchorCtr="0">
              <a:noAutofit/>
            </a:bodyPr>
            <a:lstStyle/>
            <a:p>
              <a:pPr marL="114300" lvl="1" indent="-114300" algn="l" defTabSz="622300">
                <a:lnSpc>
                  <a:spcPct val="90000"/>
                </a:lnSpc>
                <a:spcBef>
                  <a:spcPct val="0"/>
                </a:spcBef>
                <a:spcAft>
                  <a:spcPct val="15000"/>
                </a:spcAft>
                <a:buChar char="•"/>
              </a:pPr>
              <a:r>
                <a:rPr lang="en-US" sz="1400" kern="1200" dirty="0"/>
                <a:t> Every month: read the bulletin and answer question</a:t>
              </a:r>
            </a:p>
            <a:p>
              <a:pPr marL="114300" lvl="1" indent="-114300" algn="l" defTabSz="622300">
                <a:lnSpc>
                  <a:spcPct val="90000"/>
                </a:lnSpc>
                <a:spcBef>
                  <a:spcPct val="0"/>
                </a:spcBef>
                <a:spcAft>
                  <a:spcPct val="15000"/>
                </a:spcAft>
                <a:buChar char="•"/>
              </a:pPr>
              <a:r>
                <a:rPr lang="en-US" sz="1400" kern="1200" dirty="0"/>
                <a:t> Every year: complete the online module (45 minutes) and print certificate</a:t>
              </a:r>
            </a:p>
            <a:p>
              <a:pPr marL="114300" lvl="1" indent="-114300" algn="l" defTabSz="622300">
                <a:lnSpc>
                  <a:spcPct val="90000"/>
                </a:lnSpc>
                <a:spcBef>
                  <a:spcPct val="0"/>
                </a:spcBef>
                <a:spcAft>
                  <a:spcPct val="15000"/>
                </a:spcAft>
                <a:buChar char="•"/>
              </a:pPr>
              <a:r>
                <a:rPr lang="en-US" sz="1400" kern="1200" dirty="0"/>
                <a:t>If a person has taken BOTH Protecting God’s Children and Keeping the Promise Alive, they can take a one-hour online module – contact </a:t>
              </a:r>
              <a:r>
                <a:rPr lang="en-US" sz="1400" kern="1200" dirty="0">
                  <a:hlinkClick r:id="rId3"/>
                </a:rPr>
                <a:t>sect@rcan.org</a:t>
              </a:r>
              <a:r>
                <a:rPr lang="en-US" sz="1400" kern="1200" dirty="0"/>
                <a:t> to do any of the online options</a:t>
              </a:r>
            </a:p>
          </p:txBody>
        </p:sp>
        <p:sp>
          <p:nvSpPr>
            <p:cNvPr id="11" name="Freeform: Shape 10">
              <a:extLst>
                <a:ext uri="{FF2B5EF4-FFF2-40B4-BE49-F238E27FC236}">
                  <a16:creationId xmlns:a16="http://schemas.microsoft.com/office/drawing/2014/main" id="{D83AC85E-A8A3-DDDA-8A32-6F51AA86B1DD}"/>
                </a:ext>
              </a:extLst>
            </p:cNvPr>
            <p:cNvSpPr/>
            <p:nvPr/>
          </p:nvSpPr>
          <p:spPr>
            <a:xfrm>
              <a:off x="1546891" y="4185875"/>
              <a:ext cx="2757352" cy="2165383"/>
            </a:xfrm>
            <a:custGeom>
              <a:avLst/>
              <a:gdLst>
                <a:gd name="connsiteX0" fmla="*/ 0 w 2757352"/>
                <a:gd name="connsiteY0" fmla="*/ 360904 h 2165383"/>
                <a:gd name="connsiteX1" fmla="*/ 360904 w 2757352"/>
                <a:gd name="connsiteY1" fmla="*/ 0 h 2165383"/>
                <a:gd name="connsiteX2" fmla="*/ 2396448 w 2757352"/>
                <a:gd name="connsiteY2" fmla="*/ 0 h 2165383"/>
                <a:gd name="connsiteX3" fmla="*/ 2757352 w 2757352"/>
                <a:gd name="connsiteY3" fmla="*/ 360904 h 2165383"/>
                <a:gd name="connsiteX4" fmla="*/ 2757352 w 2757352"/>
                <a:gd name="connsiteY4" fmla="*/ 1804479 h 2165383"/>
                <a:gd name="connsiteX5" fmla="*/ 2396448 w 2757352"/>
                <a:gd name="connsiteY5" fmla="*/ 2165383 h 2165383"/>
                <a:gd name="connsiteX6" fmla="*/ 360904 w 2757352"/>
                <a:gd name="connsiteY6" fmla="*/ 2165383 h 2165383"/>
                <a:gd name="connsiteX7" fmla="*/ 0 w 2757352"/>
                <a:gd name="connsiteY7" fmla="*/ 1804479 h 2165383"/>
                <a:gd name="connsiteX8" fmla="*/ 0 w 2757352"/>
                <a:gd name="connsiteY8" fmla="*/ 360904 h 216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352" h="2165383">
                  <a:moveTo>
                    <a:pt x="0" y="360904"/>
                  </a:moveTo>
                  <a:cubicBezTo>
                    <a:pt x="0" y="161582"/>
                    <a:pt x="161582" y="0"/>
                    <a:pt x="360904" y="0"/>
                  </a:cubicBezTo>
                  <a:lnTo>
                    <a:pt x="2396448" y="0"/>
                  </a:lnTo>
                  <a:cubicBezTo>
                    <a:pt x="2595770" y="0"/>
                    <a:pt x="2757352" y="161582"/>
                    <a:pt x="2757352" y="360904"/>
                  </a:cubicBezTo>
                  <a:lnTo>
                    <a:pt x="2757352" y="1804479"/>
                  </a:lnTo>
                  <a:cubicBezTo>
                    <a:pt x="2757352" y="2003801"/>
                    <a:pt x="2595770" y="2165383"/>
                    <a:pt x="2396448" y="2165383"/>
                  </a:cubicBezTo>
                  <a:lnTo>
                    <a:pt x="360904" y="2165383"/>
                  </a:lnTo>
                  <a:cubicBezTo>
                    <a:pt x="161582" y="2165383"/>
                    <a:pt x="0" y="2003801"/>
                    <a:pt x="0" y="1804479"/>
                  </a:cubicBezTo>
                  <a:lnTo>
                    <a:pt x="0" y="3609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955" tIns="153330" rIns="200955" bIns="153330" numCol="1" spcCol="1270" anchor="ctr" anchorCtr="0">
              <a:noAutofit/>
            </a:bodyPr>
            <a:lstStyle/>
            <a:p>
              <a:pPr marL="0" lvl="0" indent="0" algn="ctr" defTabSz="1111250">
                <a:lnSpc>
                  <a:spcPct val="90000"/>
                </a:lnSpc>
                <a:spcBef>
                  <a:spcPct val="0"/>
                </a:spcBef>
                <a:spcAft>
                  <a:spcPct val="35000"/>
                </a:spcAft>
                <a:buNone/>
              </a:pPr>
              <a:r>
                <a:rPr lang="en-US" sz="2500" kern="1200" dirty="0"/>
                <a:t>Online Recertification</a:t>
              </a:r>
            </a:p>
            <a:p>
              <a:pPr marL="0" lvl="0" indent="0" algn="ctr" defTabSz="1111250">
                <a:lnSpc>
                  <a:spcPct val="90000"/>
                </a:lnSpc>
                <a:spcBef>
                  <a:spcPct val="0"/>
                </a:spcBef>
                <a:spcAft>
                  <a:spcPct val="35000"/>
                </a:spcAft>
                <a:buNone/>
              </a:pPr>
              <a:r>
                <a:rPr lang="en-US" sz="2500" kern="1200" dirty="0"/>
                <a:t>(Every year)</a:t>
              </a:r>
            </a:p>
          </p:txBody>
        </p:sp>
      </p:grpSp>
      <p:sp>
        <p:nvSpPr>
          <p:cNvPr id="4" name="TextBox 3">
            <a:extLst>
              <a:ext uri="{FF2B5EF4-FFF2-40B4-BE49-F238E27FC236}">
                <a16:creationId xmlns:a16="http://schemas.microsoft.com/office/drawing/2014/main" id="{CE6604EC-224F-404B-B51D-F8ABA61E3ABC}"/>
              </a:ext>
            </a:extLst>
          </p:cNvPr>
          <p:cNvSpPr txBox="1"/>
          <p:nvPr/>
        </p:nvSpPr>
        <p:spPr>
          <a:xfrm>
            <a:off x="1225238" y="3803016"/>
            <a:ext cx="8073483" cy="523220"/>
          </a:xfrm>
          <a:prstGeom prst="rect">
            <a:avLst/>
          </a:prstGeom>
          <a:noFill/>
        </p:spPr>
        <p:txBody>
          <a:bodyPr wrap="square" rtlCol="0">
            <a:spAutoFit/>
          </a:bodyPr>
          <a:lstStyle/>
          <a:p>
            <a:r>
              <a:rPr lang="en-US" sz="1400" dirty="0">
                <a:highlight>
                  <a:srgbClr val="FFFF00"/>
                </a:highlight>
              </a:rPr>
              <a:t>The date of re-certification is 5 years from the actual date on the certificate. </a:t>
            </a:r>
          </a:p>
          <a:p>
            <a:r>
              <a:rPr lang="en-US" sz="1400" dirty="0">
                <a:highlight>
                  <a:srgbClr val="FFFF00"/>
                </a:highlight>
              </a:rPr>
              <a:t>For example, a certificate dated 6/15/2023 will expire on 6/15/2028.</a:t>
            </a:r>
          </a:p>
        </p:txBody>
      </p:sp>
      <p:sp>
        <p:nvSpPr>
          <p:cNvPr id="7" name="Date Placeholder 6">
            <a:extLst>
              <a:ext uri="{FF2B5EF4-FFF2-40B4-BE49-F238E27FC236}">
                <a16:creationId xmlns:a16="http://schemas.microsoft.com/office/drawing/2014/main" id="{27153D3B-76BE-49A5-9BEC-67BEE7530FC2}"/>
              </a:ext>
            </a:extLst>
          </p:cNvPr>
          <p:cNvSpPr>
            <a:spLocks noGrp="1"/>
          </p:cNvSpPr>
          <p:nvPr>
            <p:ph type="dt" sz="half" idx="10"/>
          </p:nvPr>
        </p:nvSpPr>
        <p:spPr/>
        <p:txBody>
          <a:bodyPr/>
          <a:lstStyle/>
          <a:p>
            <a:pPr>
              <a:defRPr/>
            </a:pPr>
            <a:fld id="{A9CFA3B5-5662-4494-96CF-D30895AC18A1}"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DEA260E9-B8C5-415C-8239-4C8578949B44}"/>
              </a:ext>
            </a:extLst>
          </p:cNvPr>
          <p:cNvSpPr>
            <a:spLocks noGrp="1"/>
          </p:cNvSpPr>
          <p:nvPr>
            <p:ph type="sldNum" sz="quarter" idx="12"/>
          </p:nvPr>
        </p:nvSpPr>
        <p:spPr/>
        <p:txBody>
          <a:bodyPr/>
          <a:lstStyle/>
          <a:p>
            <a:pPr>
              <a:defRPr/>
            </a:pPr>
            <a:fld id="{564FD947-0505-4D10-B128-A02142C8EFA6}" type="slidenum">
              <a:rPr lang="en-US" altLang="en-US" smtClean="0"/>
              <a:pPr>
                <a:defRPr/>
              </a:pPr>
              <a:t>18</a:t>
            </a:fld>
            <a:endParaRPr lang="en-US" altLang="en-US" dirty="0"/>
          </a:p>
        </p:txBody>
      </p:sp>
    </p:spTree>
    <p:extLst>
      <p:ext uri="{BB962C8B-B14F-4D97-AF65-F5344CB8AC3E}">
        <p14:creationId xmlns:p14="http://schemas.microsoft.com/office/powerpoint/2010/main" val="45409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E91F2-1EF0-4D24-9210-8D047013427A}"/>
              </a:ext>
            </a:extLst>
          </p:cNvPr>
          <p:cNvSpPr>
            <a:spLocks noGrp="1"/>
          </p:cNvSpPr>
          <p:nvPr>
            <p:ph type="title"/>
          </p:nvPr>
        </p:nvSpPr>
        <p:spPr>
          <a:xfrm>
            <a:off x="1370013" y="301625"/>
            <a:ext cx="7313612" cy="1143000"/>
          </a:xfrm>
        </p:spPr>
        <p:txBody>
          <a:bodyPr wrap="square" anchor="b">
            <a:normAutofit/>
          </a:bodyPr>
          <a:lstStyle/>
          <a:p>
            <a:r>
              <a:rPr lang="en-US" dirty="0"/>
              <a:t>Catholic Scouting: Policies </a:t>
            </a:r>
          </a:p>
        </p:txBody>
      </p:sp>
      <p:sp>
        <p:nvSpPr>
          <p:cNvPr id="22" name="Content Placeholder 2">
            <a:extLst>
              <a:ext uri="{FF2B5EF4-FFF2-40B4-BE49-F238E27FC236}">
                <a16:creationId xmlns:a16="http://schemas.microsoft.com/office/drawing/2014/main" id="{6C9AFA3A-19E4-486F-81D8-4F90111AA109}"/>
              </a:ext>
            </a:extLst>
          </p:cNvPr>
          <p:cNvSpPr>
            <a:spLocks noGrp="1"/>
          </p:cNvSpPr>
          <p:nvPr>
            <p:ph sz="half" idx="1"/>
          </p:nvPr>
        </p:nvSpPr>
        <p:spPr>
          <a:xfrm>
            <a:off x="1304700" y="1606785"/>
            <a:ext cx="4385413" cy="4114800"/>
          </a:xfrm>
        </p:spPr>
        <p:txBody>
          <a:bodyPr/>
          <a:lstStyle/>
          <a:p>
            <a:r>
              <a:rPr lang="en-US" sz="1700" dirty="0"/>
              <a:t>Effective 2/1/2021, all adult leaders and adult volunteers of chartered Scout Units must meet </a:t>
            </a:r>
            <a:r>
              <a:rPr lang="en-US" sz="1700" u="sng" dirty="0"/>
              <a:t>all</a:t>
            </a:r>
            <a:r>
              <a:rPr lang="en-US" sz="1700" dirty="0"/>
              <a:t> the requirements of the Archdiocesan Safe Environment protocol.</a:t>
            </a:r>
          </a:p>
          <a:p>
            <a:r>
              <a:rPr lang="en-US" sz="1700" dirty="0"/>
              <a:t>Principals who choose to charter/recharter must be actively engaged in the oversight of scout troop activities and the selection of troop leadership.</a:t>
            </a:r>
          </a:p>
          <a:p>
            <a:r>
              <a:rPr lang="en-US" sz="1700" dirty="0"/>
              <a:t>A current copy of the Charter must be on file at the school.</a:t>
            </a:r>
          </a:p>
          <a:p>
            <a:r>
              <a:rPr lang="en-US" sz="1700" dirty="0"/>
              <a:t>Complete details are available on the Catholic Scouting webpage </a:t>
            </a:r>
            <a:r>
              <a:rPr lang="en-US" sz="1700" dirty="0">
                <a:hlinkClick r:id="rId2"/>
              </a:rPr>
              <a:t>https://www.newarkoym.com/boy-scouts</a:t>
            </a:r>
            <a:endParaRPr lang="en-US" sz="1700" dirty="0"/>
          </a:p>
          <a:p>
            <a:endParaRPr lang="en-US" sz="1600" dirty="0"/>
          </a:p>
          <a:p>
            <a:endParaRPr lang="en-US" sz="1800" dirty="0"/>
          </a:p>
          <a:p>
            <a:endParaRPr lang="en-US" sz="1800" dirty="0"/>
          </a:p>
          <a:p>
            <a:endParaRPr lang="en-US" sz="1800" dirty="0"/>
          </a:p>
        </p:txBody>
      </p:sp>
      <p:pic>
        <p:nvPicPr>
          <p:cNvPr id="17" name="Content Placeholder 16" descr="A picture containing text, clipart&#10;&#10;Description automatically generated">
            <a:extLst>
              <a:ext uri="{FF2B5EF4-FFF2-40B4-BE49-F238E27FC236}">
                <a16:creationId xmlns:a16="http://schemas.microsoft.com/office/drawing/2014/main" id="{9E716296-8AD7-430A-9F4A-CFEE1AC000F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5426" y="1827213"/>
            <a:ext cx="2928134" cy="4114800"/>
          </a:xfrm>
          <a:noFill/>
        </p:spPr>
      </p:pic>
      <p:sp>
        <p:nvSpPr>
          <p:cNvPr id="5" name="Date Placeholder 4">
            <a:extLst>
              <a:ext uri="{FF2B5EF4-FFF2-40B4-BE49-F238E27FC236}">
                <a16:creationId xmlns:a16="http://schemas.microsoft.com/office/drawing/2014/main" id="{CB6E41C6-BE36-49F3-9DE2-11A89BB604DB}"/>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619CEBF7-1872-41B9-A54B-DDC33FFC6F6F}" type="datetime1">
              <a:rPr lang="en-US" altLang="en-US" smtClean="0"/>
              <a:pPr>
                <a:spcAft>
                  <a:spcPts val="600"/>
                </a:spcAft>
                <a:defRPr/>
              </a:pPr>
              <a:t>11/30/2023</a:t>
            </a:fld>
            <a:endParaRPr lang="en-US" altLang="en-US"/>
          </a:p>
        </p:txBody>
      </p:sp>
      <p:sp>
        <p:nvSpPr>
          <p:cNvPr id="6" name="Slide Number Placeholder 5">
            <a:extLst>
              <a:ext uri="{FF2B5EF4-FFF2-40B4-BE49-F238E27FC236}">
                <a16:creationId xmlns:a16="http://schemas.microsoft.com/office/drawing/2014/main" id="{7EC4CA41-765E-4FD2-BC55-BE7F4B55FE3E}"/>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ECBA4F36-D714-4EF3-AD00-D6B24F2FE3C9}" type="slidenum">
              <a:rPr lang="en-US" altLang="en-US" smtClean="0"/>
              <a:pPr>
                <a:spcAft>
                  <a:spcPts val="600"/>
                </a:spcAft>
                <a:defRPr/>
              </a:pPr>
              <a:t>19</a:t>
            </a:fld>
            <a:endParaRPr lang="en-US" altLang="en-US"/>
          </a:p>
        </p:txBody>
      </p:sp>
    </p:spTree>
    <p:extLst>
      <p:ext uri="{BB962C8B-B14F-4D97-AF65-F5344CB8AC3E}">
        <p14:creationId xmlns:p14="http://schemas.microsoft.com/office/powerpoint/2010/main" val="270108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69EF-383B-44E1-8A2A-C11ED2F64D23}"/>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B23E9B90-ED03-4D3B-B16B-778E7523910B}"/>
              </a:ext>
            </a:extLst>
          </p:cNvPr>
          <p:cNvSpPr>
            <a:spLocks noGrp="1"/>
          </p:cNvSpPr>
          <p:nvPr>
            <p:ph idx="1"/>
          </p:nvPr>
        </p:nvSpPr>
        <p:spPr>
          <a:xfrm>
            <a:off x="1370013" y="1603022"/>
            <a:ext cx="7313612" cy="4338991"/>
          </a:xfrm>
        </p:spPr>
        <p:txBody>
          <a:bodyPr/>
          <a:lstStyle/>
          <a:p>
            <a:pPr marL="457200" indent="-457200">
              <a:buFont typeface="+mj-lt"/>
              <a:buAutoNum type="arabicPeriod"/>
            </a:pPr>
            <a:r>
              <a:rPr lang="en-US" sz="1800" dirty="0"/>
              <a:t>Contact List: Protection of the Faithful department</a:t>
            </a:r>
          </a:p>
          <a:p>
            <a:pPr marL="457200" indent="-457200">
              <a:buFont typeface="+mj-lt"/>
              <a:buAutoNum type="arabicPeriod"/>
            </a:pPr>
            <a:r>
              <a:rPr lang="en-US" sz="1800" dirty="0"/>
              <a:t>The Charter for the Protection of Children and Young People</a:t>
            </a:r>
          </a:p>
          <a:p>
            <a:pPr marL="457200" indent="-457200">
              <a:buFont typeface="+mj-lt"/>
              <a:buAutoNum type="arabicPeriod"/>
            </a:pPr>
            <a:r>
              <a:rPr lang="en-US" sz="1800" dirty="0"/>
              <a:t>Forward in Faith Pastoral Vision</a:t>
            </a:r>
          </a:p>
          <a:p>
            <a:pPr marL="457200" indent="-457200">
              <a:buFont typeface="+mj-lt"/>
              <a:buAutoNum type="arabicPeriod"/>
            </a:pPr>
            <a:r>
              <a:rPr lang="en-US" sz="1800" dirty="0"/>
              <a:t>Assigning a new Local Safe Environment Coordinator</a:t>
            </a:r>
          </a:p>
          <a:p>
            <a:pPr marL="457200" indent="-457200">
              <a:buFont typeface="+mj-lt"/>
              <a:buAutoNum type="arabicPeriod"/>
            </a:pPr>
            <a:r>
              <a:rPr lang="en-US" sz="1800" dirty="0"/>
              <a:t>Safe Environment Compliance Reviews</a:t>
            </a:r>
          </a:p>
          <a:p>
            <a:pPr marL="457200" indent="-457200">
              <a:buFont typeface="+mj-lt"/>
              <a:buAutoNum type="arabicPeriod"/>
            </a:pPr>
            <a:r>
              <a:rPr lang="en-US" sz="1800" dirty="0"/>
              <a:t>Local Safe Environment Coordinator job description and role outline</a:t>
            </a:r>
          </a:p>
          <a:p>
            <a:pPr marL="457200" indent="-457200">
              <a:buFont typeface="+mj-lt"/>
              <a:buAutoNum type="arabicPeriod"/>
            </a:pPr>
            <a:r>
              <a:rPr lang="en-US" sz="1800" dirty="0"/>
              <a:t>Safe Environment policies</a:t>
            </a:r>
          </a:p>
          <a:p>
            <a:pPr marL="457200" indent="-457200">
              <a:buFont typeface="+mj-lt"/>
              <a:buAutoNum type="arabicPeriod"/>
            </a:pPr>
            <a:r>
              <a:rPr lang="en-US" sz="1800" dirty="0"/>
              <a:t>Safe Environment procedures</a:t>
            </a:r>
          </a:p>
          <a:p>
            <a:pPr marL="914400" lvl="1" indent="-457200">
              <a:buFont typeface="+mj-lt"/>
              <a:buAutoNum type="alphaLcParenR"/>
            </a:pPr>
            <a:r>
              <a:rPr lang="en-US" sz="1800" dirty="0"/>
              <a:t>How to use VIRTUS </a:t>
            </a:r>
          </a:p>
          <a:p>
            <a:pPr marL="914400" lvl="1" indent="-457200">
              <a:buFont typeface="+mj-lt"/>
              <a:buAutoNum type="alphaLcParenR"/>
            </a:pPr>
            <a:r>
              <a:rPr lang="en-US" sz="1800" dirty="0"/>
              <a:t>NJ DOE Fingerprint requirements</a:t>
            </a:r>
          </a:p>
          <a:p>
            <a:pPr marL="914400" lvl="1" indent="-457200">
              <a:buFont typeface="+mj-lt"/>
              <a:buAutoNum type="alphaLcParenR"/>
            </a:pPr>
            <a:r>
              <a:rPr lang="en-US" sz="1800" dirty="0"/>
              <a:t>Sterling/Sterling Volunteer Background checks</a:t>
            </a:r>
          </a:p>
          <a:p>
            <a:pPr marL="457200" indent="-457200">
              <a:buFont typeface="+mj-lt"/>
              <a:buAutoNum type="arabicPeriod"/>
            </a:pPr>
            <a:r>
              <a:rPr lang="en-US" sz="1800" dirty="0"/>
              <a:t>Empowering God’s Children Audit</a:t>
            </a:r>
          </a:p>
          <a:p>
            <a:pPr marL="457200" indent="-457200">
              <a:buFont typeface="+mj-lt"/>
              <a:buAutoNum type="arabicPeriod"/>
            </a:pPr>
            <a:r>
              <a:rPr lang="en-US" sz="1800" dirty="0"/>
              <a:t>Appendix: Safe Environment documents</a:t>
            </a:r>
          </a:p>
        </p:txBody>
      </p:sp>
      <p:sp>
        <p:nvSpPr>
          <p:cNvPr id="4" name="Slide Number Placeholder 3">
            <a:extLst>
              <a:ext uri="{FF2B5EF4-FFF2-40B4-BE49-F238E27FC236}">
                <a16:creationId xmlns:a16="http://schemas.microsoft.com/office/drawing/2014/main" id="{DED917A8-DCA1-4F79-A6B8-06168192C39C}"/>
              </a:ext>
            </a:extLst>
          </p:cNvPr>
          <p:cNvSpPr>
            <a:spLocks noGrp="1"/>
          </p:cNvSpPr>
          <p:nvPr>
            <p:ph type="sldNum" sz="quarter" idx="12"/>
          </p:nvPr>
        </p:nvSpPr>
        <p:spPr/>
        <p:txBody>
          <a:bodyPr/>
          <a:lstStyle/>
          <a:p>
            <a:pPr>
              <a:defRPr/>
            </a:pPr>
            <a:fld id="{17C036D6-F50A-4163-9F0F-B0B1E196B63E}" type="slidenum">
              <a:rPr lang="en-US" altLang="en-US" smtClean="0"/>
              <a:pPr>
                <a:defRPr/>
              </a:pPr>
              <a:t>2</a:t>
            </a:fld>
            <a:endParaRPr lang="en-US" altLang="en-US" dirty="0"/>
          </a:p>
        </p:txBody>
      </p:sp>
      <p:sp>
        <p:nvSpPr>
          <p:cNvPr id="5" name="Rectangle 4">
            <a:extLst>
              <a:ext uri="{FF2B5EF4-FFF2-40B4-BE49-F238E27FC236}">
                <a16:creationId xmlns:a16="http://schemas.microsoft.com/office/drawing/2014/main" id="{D7A9433F-836F-4614-AABA-0382E9684047}"/>
              </a:ext>
            </a:extLst>
          </p:cNvPr>
          <p:cNvSpPr/>
          <p:nvPr/>
        </p:nvSpPr>
        <p:spPr>
          <a:xfrm>
            <a:off x="4450813" y="3244334"/>
            <a:ext cx="242374" cy="369332"/>
          </a:xfrm>
          <a:prstGeom prst="rect">
            <a:avLst/>
          </a:prstGeom>
        </p:spPr>
        <p:txBody>
          <a:bodyPr wrap="none">
            <a:spAutoFit/>
          </a:bodyPr>
          <a:lstStyle/>
          <a:p>
            <a:r>
              <a:rPr lang="en-US" i="0"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AF2B945F-D371-4E1C-A78D-72D9268D7581}"/>
              </a:ext>
            </a:extLst>
          </p:cNvPr>
          <p:cNvSpPr/>
          <p:nvPr/>
        </p:nvSpPr>
        <p:spPr>
          <a:xfrm>
            <a:off x="4450813" y="3244334"/>
            <a:ext cx="242374" cy="369332"/>
          </a:xfrm>
          <a:prstGeom prst="rect">
            <a:avLst/>
          </a:prstGeom>
        </p:spPr>
        <p:txBody>
          <a:bodyPr wrap="none">
            <a:spAutoFit/>
          </a:bodyPr>
          <a:lstStyle/>
          <a:p>
            <a:r>
              <a:rPr lang="en-US" i="0" dirty="0">
                <a:solidFill>
                  <a:srgbClr val="000000"/>
                </a:solidFill>
                <a:latin typeface="Times New Roman" panose="02020603050405020304" pitchFamily="18" charset="0"/>
              </a:rPr>
              <a:t> </a:t>
            </a:r>
            <a:endParaRPr lang="en-US" dirty="0"/>
          </a:p>
        </p:txBody>
      </p:sp>
      <p:sp>
        <p:nvSpPr>
          <p:cNvPr id="7" name="Date Placeholder 6">
            <a:extLst>
              <a:ext uri="{FF2B5EF4-FFF2-40B4-BE49-F238E27FC236}">
                <a16:creationId xmlns:a16="http://schemas.microsoft.com/office/drawing/2014/main" id="{1A801944-2561-45B5-9B86-D5CE9500C7FA}"/>
              </a:ext>
            </a:extLst>
          </p:cNvPr>
          <p:cNvSpPr>
            <a:spLocks noGrp="1"/>
          </p:cNvSpPr>
          <p:nvPr>
            <p:ph type="dt" sz="half" idx="10"/>
          </p:nvPr>
        </p:nvSpPr>
        <p:spPr>
          <a:xfrm>
            <a:off x="445911" y="6304845"/>
            <a:ext cx="2133600" cy="457200"/>
          </a:xfrm>
        </p:spPr>
        <p:txBody>
          <a:bodyPr/>
          <a:lstStyle/>
          <a:p>
            <a:pPr>
              <a:defRPr/>
            </a:pPr>
            <a:fld id="{C2398704-E3EA-4834-BD48-3A4474137CA1}" type="datetime1">
              <a:rPr lang="en-US" altLang="en-US" smtClean="0"/>
              <a:t>11/30/2023</a:t>
            </a:fld>
            <a:endParaRPr lang="en-US" altLang="en-US" dirty="0"/>
          </a:p>
        </p:txBody>
      </p:sp>
      <p:pic>
        <p:nvPicPr>
          <p:cNvPr id="8" name="Picture 7">
            <a:extLst>
              <a:ext uri="{FF2B5EF4-FFF2-40B4-BE49-F238E27FC236}">
                <a16:creationId xmlns:a16="http://schemas.microsoft.com/office/drawing/2014/main" id="{9B47F947-F7AE-4C1C-B0DA-A4E20C791692}"/>
              </a:ext>
            </a:extLst>
          </p:cNvPr>
          <p:cNvPicPr>
            <a:picLocks noChangeAspect="1"/>
          </p:cNvPicPr>
          <p:nvPr/>
        </p:nvPicPr>
        <p:blipFill>
          <a:blip r:embed="rId2"/>
          <a:stretch>
            <a:fillRect/>
          </a:stretch>
        </p:blipFill>
        <p:spPr>
          <a:xfrm>
            <a:off x="7262672" y="239086"/>
            <a:ext cx="1225402" cy="1268078"/>
          </a:xfrm>
          <a:prstGeom prst="rect">
            <a:avLst/>
          </a:prstGeom>
        </p:spPr>
      </p:pic>
    </p:spTree>
    <p:extLst>
      <p:ext uri="{BB962C8B-B14F-4D97-AF65-F5344CB8AC3E}">
        <p14:creationId xmlns:p14="http://schemas.microsoft.com/office/powerpoint/2010/main" val="194565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916F3035-0DC1-44CD-AC31-D28384BDCE5C}"/>
              </a:ext>
            </a:extLst>
          </p:cNvPr>
          <p:cNvSpPr>
            <a:spLocks noGrp="1" noChangeArrowheads="1"/>
          </p:cNvSpPr>
          <p:nvPr>
            <p:ph type="title"/>
          </p:nvPr>
        </p:nvSpPr>
        <p:spPr/>
        <p:txBody>
          <a:bodyPr/>
          <a:lstStyle/>
          <a:p>
            <a:r>
              <a:rPr lang="en-US" altLang="en-US" dirty="0"/>
              <a:t>Local Safe Environment Coordinator</a:t>
            </a:r>
            <a:br>
              <a:rPr lang="en-US" altLang="en-US" dirty="0"/>
            </a:br>
            <a:r>
              <a:rPr lang="en-US" altLang="en-US" dirty="0"/>
              <a:t>Procedures</a:t>
            </a:r>
          </a:p>
        </p:txBody>
      </p:sp>
      <p:sp>
        <p:nvSpPr>
          <p:cNvPr id="31747" name="Slide Number Placeholder 3">
            <a:extLst>
              <a:ext uri="{FF2B5EF4-FFF2-40B4-BE49-F238E27FC236}">
                <a16:creationId xmlns:a16="http://schemas.microsoft.com/office/drawing/2014/main" id="{AC696A78-ED71-441D-97A4-5508D454851B}"/>
              </a:ext>
            </a:extLst>
          </p:cNvPr>
          <p:cNvSpPr>
            <a:spLocks noGrp="1"/>
          </p:cNvSpPr>
          <p:nvPr>
            <p:ph type="sldNum" sz="quarter" idx="12"/>
          </p:nvPr>
        </p:nvSpPr>
        <p:spPr>
          <a:xfrm>
            <a:off x="6405563" y="6371303"/>
            <a:ext cx="2133600" cy="457200"/>
          </a:xfrm>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756E70B9-3756-400D-9602-FE094640E2AE}" type="slidenum">
              <a:rPr lang="en-US" altLang="en-US" sz="1200" smtClean="0"/>
              <a:pPr>
                <a:spcBef>
                  <a:spcPct val="0"/>
                </a:spcBef>
                <a:buClrTx/>
                <a:buSzTx/>
                <a:buFontTx/>
                <a:buNone/>
              </a:pPr>
              <a:t>20</a:t>
            </a:fld>
            <a:endParaRPr lang="en-US" altLang="en-US" sz="1200" dirty="0"/>
          </a:p>
        </p:txBody>
      </p:sp>
      <p:sp>
        <p:nvSpPr>
          <p:cNvPr id="31748" name="TextBox 7">
            <a:extLst>
              <a:ext uri="{FF2B5EF4-FFF2-40B4-BE49-F238E27FC236}">
                <a16:creationId xmlns:a16="http://schemas.microsoft.com/office/drawing/2014/main" id="{A88A0D04-3FB8-4262-8AD2-C958617A3649}"/>
              </a:ext>
            </a:extLst>
          </p:cNvPr>
          <p:cNvSpPr txBox="1">
            <a:spLocks noChangeArrowheads="1"/>
          </p:cNvSpPr>
          <p:nvPr/>
        </p:nvSpPr>
        <p:spPr bwMode="auto">
          <a:xfrm>
            <a:off x="1373188" y="7688263"/>
            <a:ext cx="7165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900" dirty="0">
                <a:hlinkClick r:id="rId2" tooltip="http://www.creative-commons-images.com/highway-signs/p/policy.html"/>
              </a:rPr>
              <a:t>This Photo</a:t>
            </a:r>
            <a:r>
              <a:rPr lang="en-US" altLang="en-US" sz="900" dirty="0"/>
              <a:t> by Unknown Author is licensed under </a:t>
            </a:r>
            <a:r>
              <a:rPr lang="en-US" altLang="en-US" sz="900" dirty="0">
                <a:hlinkClick r:id="rId3" tooltip="https://creativecommons.org/licenses/by-sa/3.0/"/>
              </a:rPr>
              <a:t>CC BY-SA</a:t>
            </a:r>
            <a:endParaRPr lang="en-US" altLang="en-US" sz="900" dirty="0"/>
          </a:p>
        </p:txBody>
      </p:sp>
      <p:pic>
        <p:nvPicPr>
          <p:cNvPr id="6" name="Picture 5">
            <a:extLst>
              <a:ext uri="{FF2B5EF4-FFF2-40B4-BE49-F238E27FC236}">
                <a16:creationId xmlns:a16="http://schemas.microsoft.com/office/drawing/2014/main" id="{0ED6515D-B025-46F7-BFA5-EACB0A94C6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18813" y="2062627"/>
            <a:ext cx="5120640" cy="3409479"/>
          </a:xfrm>
          <a:prstGeom prst="rect">
            <a:avLst/>
          </a:prstGeom>
        </p:spPr>
      </p:pic>
      <p:sp>
        <p:nvSpPr>
          <p:cNvPr id="2" name="Date Placeholder 1">
            <a:extLst>
              <a:ext uri="{FF2B5EF4-FFF2-40B4-BE49-F238E27FC236}">
                <a16:creationId xmlns:a16="http://schemas.microsoft.com/office/drawing/2014/main" id="{2B6CCCEB-D60E-495C-B4CC-EF924E5350C0}"/>
              </a:ext>
            </a:extLst>
          </p:cNvPr>
          <p:cNvSpPr>
            <a:spLocks noGrp="1"/>
          </p:cNvSpPr>
          <p:nvPr>
            <p:ph type="dt" sz="half" idx="10"/>
          </p:nvPr>
        </p:nvSpPr>
        <p:spPr/>
        <p:txBody>
          <a:bodyPr/>
          <a:lstStyle/>
          <a:p>
            <a:pPr>
              <a:defRPr/>
            </a:pPr>
            <a:fld id="{12BC0604-4E6C-4B30-8F5B-3429779DF5E9}" type="datetime1">
              <a:rPr lang="en-US" altLang="en-US" smtClean="0"/>
              <a:t>11/30/2023</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53B628D-93CC-4DAC-B0B5-A99943BC7F34}"/>
              </a:ext>
            </a:extLst>
          </p:cNvPr>
          <p:cNvSpPr>
            <a:spLocks noGrp="1" noChangeArrowheads="1"/>
          </p:cNvSpPr>
          <p:nvPr>
            <p:ph type="title"/>
          </p:nvPr>
        </p:nvSpPr>
        <p:spPr>
          <a:xfrm>
            <a:off x="1370013" y="301625"/>
            <a:ext cx="7621587" cy="1143000"/>
          </a:xfrm>
        </p:spPr>
        <p:txBody>
          <a:bodyPr/>
          <a:lstStyle/>
          <a:p>
            <a:r>
              <a:rPr lang="en-US" altLang="en-US" sz="2400" dirty="0"/>
              <a:t>The LSEC will be able to see the completed background check date in the Virtus record for the employee or volunteer.</a:t>
            </a:r>
          </a:p>
        </p:txBody>
      </p:sp>
      <p:sp>
        <p:nvSpPr>
          <p:cNvPr id="3" name="Date Placeholder 2">
            <a:extLst>
              <a:ext uri="{FF2B5EF4-FFF2-40B4-BE49-F238E27FC236}">
                <a16:creationId xmlns:a16="http://schemas.microsoft.com/office/drawing/2014/main" id="{19F17FFF-8CA9-4C86-9AD1-65ABF1B9F58B}"/>
              </a:ext>
            </a:extLst>
          </p:cNvPr>
          <p:cNvSpPr>
            <a:spLocks noGrp="1"/>
          </p:cNvSpPr>
          <p:nvPr>
            <p:ph type="dt" sz="half" idx="10"/>
          </p:nvPr>
        </p:nvSpPr>
        <p:spPr/>
        <p:txBody>
          <a:bodyPr/>
          <a:lstStyle/>
          <a:p>
            <a:pPr>
              <a:defRPr/>
            </a:pPr>
            <a:fld id="{BBC7EBDC-A8F6-47DF-95DB-3A3531BD70FC}"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A289AFDE-CE9E-43FC-8D77-2B57C30ED590}"/>
              </a:ext>
            </a:extLst>
          </p:cNvPr>
          <p:cNvSpPr>
            <a:spLocks noGrp="1"/>
          </p:cNvSpPr>
          <p:nvPr>
            <p:ph type="sldNum" sz="quarter" idx="12"/>
          </p:nvPr>
        </p:nvSpPr>
        <p:spPr/>
        <p:txBody>
          <a:bodyPr/>
          <a:lstStyle/>
          <a:p>
            <a:pPr>
              <a:defRPr/>
            </a:pPr>
            <a:fld id="{564FD947-0505-4D10-B128-A02142C8EFA6}" type="slidenum">
              <a:rPr lang="en-US" altLang="en-US" smtClean="0"/>
              <a:pPr>
                <a:defRPr/>
              </a:pPr>
              <a:t>21</a:t>
            </a:fld>
            <a:endParaRPr lang="en-US" altLang="en-US" dirty="0"/>
          </a:p>
        </p:txBody>
      </p:sp>
      <p:pic>
        <p:nvPicPr>
          <p:cNvPr id="8" name="Picture 7">
            <a:extLst>
              <a:ext uri="{FF2B5EF4-FFF2-40B4-BE49-F238E27FC236}">
                <a16:creationId xmlns:a16="http://schemas.microsoft.com/office/drawing/2014/main" id="{B7D5E79B-89EC-81D9-0445-7523C6E5BA03}"/>
              </a:ext>
            </a:extLst>
          </p:cNvPr>
          <p:cNvPicPr>
            <a:picLocks noChangeAspect="1"/>
          </p:cNvPicPr>
          <p:nvPr/>
        </p:nvPicPr>
        <p:blipFill>
          <a:blip r:embed="rId2"/>
          <a:stretch>
            <a:fillRect/>
          </a:stretch>
        </p:blipFill>
        <p:spPr>
          <a:xfrm>
            <a:off x="318494" y="2423972"/>
            <a:ext cx="8507012" cy="20100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1E90-343D-4412-AFC5-EEB06C49AD6B}"/>
              </a:ext>
            </a:extLst>
          </p:cNvPr>
          <p:cNvSpPr>
            <a:spLocks noGrp="1"/>
          </p:cNvSpPr>
          <p:nvPr>
            <p:ph type="title"/>
          </p:nvPr>
        </p:nvSpPr>
        <p:spPr/>
        <p:txBody>
          <a:bodyPr/>
          <a:lstStyle/>
          <a:p>
            <a:r>
              <a:rPr lang="en-US" altLang="en-US" dirty="0">
                <a:solidFill>
                  <a:schemeClr val="tx1"/>
                </a:solidFill>
              </a:rPr>
              <a:t>All school employees and volunteers must complete re-training in child sexual abuse awareness every 5 years. </a:t>
            </a:r>
            <a:endParaRPr lang="en-US" dirty="0">
              <a:solidFill>
                <a:schemeClr val="tx1"/>
              </a:solidFill>
            </a:endParaRPr>
          </a:p>
        </p:txBody>
      </p:sp>
      <p:sp>
        <p:nvSpPr>
          <p:cNvPr id="3" name="Slide Number Placeholder 2">
            <a:extLst>
              <a:ext uri="{FF2B5EF4-FFF2-40B4-BE49-F238E27FC236}">
                <a16:creationId xmlns:a16="http://schemas.microsoft.com/office/drawing/2014/main" id="{B465B2F0-FB50-4530-9544-3073E0AC727B}"/>
              </a:ext>
            </a:extLst>
          </p:cNvPr>
          <p:cNvSpPr>
            <a:spLocks noGrp="1"/>
          </p:cNvSpPr>
          <p:nvPr>
            <p:ph type="sldNum" sz="quarter" idx="12"/>
          </p:nvPr>
        </p:nvSpPr>
        <p:spPr/>
        <p:txBody>
          <a:bodyPr/>
          <a:lstStyle/>
          <a:p>
            <a:pPr>
              <a:defRPr/>
            </a:pPr>
            <a:fld id="{564FD947-0505-4D10-B128-A02142C8EFA6}" type="slidenum">
              <a:rPr lang="en-US" altLang="en-US" smtClean="0"/>
              <a:pPr>
                <a:defRPr/>
              </a:pPr>
              <a:t>22</a:t>
            </a:fld>
            <a:endParaRPr lang="en-US" altLang="en-US" dirty="0"/>
          </a:p>
        </p:txBody>
      </p:sp>
      <p:graphicFrame>
        <p:nvGraphicFramePr>
          <p:cNvPr id="6" name="Diagram 5">
            <a:extLst>
              <a:ext uri="{FF2B5EF4-FFF2-40B4-BE49-F238E27FC236}">
                <a16:creationId xmlns:a16="http://schemas.microsoft.com/office/drawing/2014/main" id="{1284E297-2AF5-409A-87CF-769AF61C15A4}"/>
              </a:ext>
            </a:extLst>
          </p:cNvPr>
          <p:cNvGraphicFramePr/>
          <p:nvPr>
            <p:extLst>
              <p:ext uri="{D42A27DB-BD31-4B8C-83A1-F6EECF244321}">
                <p14:modId xmlns:p14="http://schemas.microsoft.com/office/powerpoint/2010/main" val="4051672130"/>
              </p:ext>
            </p:extLst>
          </p:nvPr>
        </p:nvGraphicFramePr>
        <p:xfrm>
          <a:off x="1524000" y="1803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E6604EC-224F-404B-B51D-F8ABA61E3ABC}"/>
              </a:ext>
            </a:extLst>
          </p:cNvPr>
          <p:cNvSpPr txBox="1"/>
          <p:nvPr/>
        </p:nvSpPr>
        <p:spPr>
          <a:xfrm>
            <a:off x="745068" y="3406421"/>
            <a:ext cx="8128000" cy="584775"/>
          </a:xfrm>
          <a:prstGeom prst="rect">
            <a:avLst/>
          </a:prstGeom>
          <a:noFill/>
        </p:spPr>
        <p:txBody>
          <a:bodyPr wrap="square" rtlCol="0">
            <a:spAutoFit/>
          </a:bodyPr>
          <a:lstStyle/>
          <a:p>
            <a:r>
              <a:rPr lang="en-US" sz="1600" i="0" dirty="0">
                <a:highlight>
                  <a:srgbClr val="FFFF00"/>
                </a:highlight>
              </a:rPr>
              <a:t>The date of re-certification is 5 years from the actual date on the certificate. For example, a certificate dated 6/15/2021 will expire on 6/15/2026.</a:t>
            </a:r>
          </a:p>
        </p:txBody>
      </p:sp>
      <p:sp>
        <p:nvSpPr>
          <p:cNvPr id="5" name="Date Placeholder 4">
            <a:extLst>
              <a:ext uri="{FF2B5EF4-FFF2-40B4-BE49-F238E27FC236}">
                <a16:creationId xmlns:a16="http://schemas.microsoft.com/office/drawing/2014/main" id="{4813C25A-8440-44A7-93FB-1B14D9D6149C}"/>
              </a:ext>
            </a:extLst>
          </p:cNvPr>
          <p:cNvSpPr>
            <a:spLocks noGrp="1"/>
          </p:cNvSpPr>
          <p:nvPr>
            <p:ph type="dt" sz="half" idx="10"/>
          </p:nvPr>
        </p:nvSpPr>
        <p:spPr/>
        <p:txBody>
          <a:bodyPr/>
          <a:lstStyle/>
          <a:p>
            <a:pPr>
              <a:defRPr/>
            </a:pPr>
            <a:fld id="{7DB8ABCE-5C52-4CD4-B610-225CEB7044B1}" type="datetime1">
              <a:rPr lang="en-US" altLang="en-US" smtClean="0"/>
              <a:t>11/30/2023</a:t>
            </a:fld>
            <a:endParaRPr lang="en-US" altLang="en-US" dirty="0"/>
          </a:p>
        </p:txBody>
      </p:sp>
    </p:spTree>
    <p:extLst>
      <p:ext uri="{BB962C8B-B14F-4D97-AF65-F5344CB8AC3E}">
        <p14:creationId xmlns:p14="http://schemas.microsoft.com/office/powerpoint/2010/main" val="1855316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E0CD075-104F-49C8-A2AA-22B271AD1B9C}"/>
              </a:ext>
            </a:extLst>
          </p:cNvPr>
          <p:cNvSpPr>
            <a:spLocks noGrp="1" noChangeArrowheads="1"/>
          </p:cNvSpPr>
          <p:nvPr>
            <p:ph type="title"/>
          </p:nvPr>
        </p:nvSpPr>
        <p:spPr/>
        <p:txBody>
          <a:bodyPr/>
          <a:lstStyle/>
          <a:p>
            <a:r>
              <a:rPr lang="en-US" altLang="en-US" dirty="0"/>
              <a:t>Virtus is your go-to place for compliance; you have Administration authority to your users.</a:t>
            </a:r>
          </a:p>
        </p:txBody>
      </p:sp>
      <p:sp>
        <p:nvSpPr>
          <p:cNvPr id="4" name="Date Placeholder 3">
            <a:extLst>
              <a:ext uri="{FF2B5EF4-FFF2-40B4-BE49-F238E27FC236}">
                <a16:creationId xmlns:a16="http://schemas.microsoft.com/office/drawing/2014/main" id="{3EC3CAED-D51C-48B5-B7F6-F12F9B704808}"/>
              </a:ext>
            </a:extLst>
          </p:cNvPr>
          <p:cNvSpPr>
            <a:spLocks noGrp="1"/>
          </p:cNvSpPr>
          <p:nvPr>
            <p:ph type="dt" sz="half" idx="10"/>
          </p:nvPr>
        </p:nvSpPr>
        <p:spPr/>
        <p:txBody>
          <a:bodyPr/>
          <a:lstStyle/>
          <a:p>
            <a:pPr>
              <a:defRPr/>
            </a:pPr>
            <a:fld id="{310C0A3E-C319-46CC-A502-9D45D6956BB4}"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74C7DC20-4A9F-4E02-A26F-B9445348525E}"/>
              </a:ext>
            </a:extLst>
          </p:cNvPr>
          <p:cNvSpPr>
            <a:spLocks noGrp="1"/>
          </p:cNvSpPr>
          <p:nvPr>
            <p:ph type="sldNum" sz="quarter" idx="12"/>
          </p:nvPr>
        </p:nvSpPr>
        <p:spPr/>
        <p:txBody>
          <a:bodyPr/>
          <a:lstStyle/>
          <a:p>
            <a:pPr>
              <a:defRPr/>
            </a:pPr>
            <a:fld id="{17C036D6-F50A-4163-9F0F-B0B1E196B63E}" type="slidenum">
              <a:rPr lang="en-US" altLang="en-US" smtClean="0"/>
              <a:pPr>
                <a:defRPr/>
              </a:pPr>
              <a:t>23</a:t>
            </a:fld>
            <a:endParaRPr lang="en-US" altLang="en-US" dirty="0"/>
          </a:p>
        </p:txBody>
      </p:sp>
      <p:pic>
        <p:nvPicPr>
          <p:cNvPr id="11" name="Picture 10">
            <a:extLst>
              <a:ext uri="{FF2B5EF4-FFF2-40B4-BE49-F238E27FC236}">
                <a16:creationId xmlns:a16="http://schemas.microsoft.com/office/drawing/2014/main" id="{217A791E-0EDD-01FD-8996-CD4BF7501750}"/>
              </a:ext>
            </a:extLst>
          </p:cNvPr>
          <p:cNvPicPr>
            <a:picLocks noChangeAspect="1"/>
          </p:cNvPicPr>
          <p:nvPr/>
        </p:nvPicPr>
        <p:blipFill>
          <a:blip r:embed="rId3"/>
          <a:stretch>
            <a:fillRect/>
          </a:stretch>
        </p:blipFill>
        <p:spPr>
          <a:xfrm>
            <a:off x="0" y="2601015"/>
            <a:ext cx="9144000" cy="294512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BC578B57-DE23-4AA1-A463-3A45DC3BF1CA}"/>
              </a:ext>
            </a:extLst>
          </p:cNvPr>
          <p:cNvSpPr>
            <a:spLocks noGrp="1" noChangeArrowheads="1"/>
          </p:cNvSpPr>
          <p:nvPr>
            <p:ph type="title"/>
          </p:nvPr>
        </p:nvSpPr>
        <p:spPr/>
        <p:txBody>
          <a:bodyPr/>
          <a:lstStyle/>
          <a:p>
            <a:pPr eaLnBrk="1" hangingPunct="1"/>
            <a:r>
              <a:rPr lang="en-US" altLang="en-US" dirty="0"/>
              <a:t>A </a:t>
            </a:r>
            <a:r>
              <a:rPr lang="en-US" altLang="en-US" b="1" dirty="0">
                <a:solidFill>
                  <a:schemeClr val="accent6">
                    <a:lumMod val="75000"/>
                  </a:schemeClr>
                </a:solidFill>
              </a:rPr>
              <a:t>School Employee or Volunteer </a:t>
            </a:r>
            <a:r>
              <a:rPr lang="en-US" altLang="en-US" dirty="0"/>
              <a:t>application will be based on the date of hire or start of volunteer service.</a:t>
            </a:r>
          </a:p>
        </p:txBody>
      </p:sp>
      <p:graphicFrame>
        <p:nvGraphicFramePr>
          <p:cNvPr id="5" name="Table 5">
            <a:extLst>
              <a:ext uri="{FF2B5EF4-FFF2-40B4-BE49-F238E27FC236}">
                <a16:creationId xmlns:a16="http://schemas.microsoft.com/office/drawing/2014/main" id="{A4820F5B-02A3-460A-8634-1BBC21284355}"/>
              </a:ext>
            </a:extLst>
          </p:cNvPr>
          <p:cNvGraphicFramePr>
            <a:graphicFrameLocks noGrp="1"/>
          </p:cNvGraphicFramePr>
          <p:nvPr>
            <p:ph idx="1"/>
            <p:extLst>
              <p:ext uri="{D42A27DB-BD31-4B8C-83A1-F6EECF244321}">
                <p14:modId xmlns:p14="http://schemas.microsoft.com/office/powerpoint/2010/main" val="1522289532"/>
              </p:ext>
            </p:extLst>
          </p:nvPr>
        </p:nvGraphicFramePr>
        <p:xfrm>
          <a:off x="1370012" y="1827212"/>
          <a:ext cx="7446608" cy="4118050"/>
        </p:xfrm>
        <a:graphic>
          <a:graphicData uri="http://schemas.openxmlformats.org/drawingml/2006/table">
            <a:tbl>
              <a:tblPr firstRow="1" bandRow="1">
                <a:tableStyleId>{5C22544A-7EE6-4342-B048-85BDC9FD1C3A}</a:tableStyleId>
              </a:tblPr>
              <a:tblGrid>
                <a:gridCol w="3723304">
                  <a:extLst>
                    <a:ext uri="{9D8B030D-6E8A-4147-A177-3AD203B41FA5}">
                      <a16:colId xmlns:a16="http://schemas.microsoft.com/office/drawing/2014/main" val="2210245455"/>
                    </a:ext>
                  </a:extLst>
                </a:gridCol>
                <a:gridCol w="3723304">
                  <a:extLst>
                    <a:ext uri="{9D8B030D-6E8A-4147-A177-3AD203B41FA5}">
                      <a16:colId xmlns:a16="http://schemas.microsoft.com/office/drawing/2014/main" val="1291846383"/>
                    </a:ext>
                  </a:extLst>
                </a:gridCol>
              </a:tblGrid>
              <a:tr h="451754">
                <a:tc>
                  <a:txBody>
                    <a:bodyPr/>
                    <a:lstStyle/>
                    <a:p>
                      <a:r>
                        <a:rPr lang="en-US" dirty="0"/>
                        <a:t>Start /Hire Date</a:t>
                      </a:r>
                    </a:p>
                  </a:txBody>
                  <a:tcPr/>
                </a:tc>
                <a:tc>
                  <a:txBody>
                    <a:bodyPr/>
                    <a:lstStyle/>
                    <a:p>
                      <a:r>
                        <a:rPr lang="en-US" dirty="0"/>
                        <a:t>Application Type</a:t>
                      </a:r>
                    </a:p>
                  </a:txBody>
                  <a:tcPr/>
                </a:tc>
                <a:extLst>
                  <a:ext uri="{0D108BD9-81ED-4DB2-BD59-A6C34878D82A}">
                    <a16:rowId xmlns:a16="http://schemas.microsoft.com/office/drawing/2014/main" val="810894031"/>
                  </a:ext>
                </a:extLst>
              </a:tr>
              <a:tr h="451754">
                <a:tc>
                  <a:txBody>
                    <a:bodyPr/>
                    <a:lstStyle/>
                    <a:p>
                      <a:r>
                        <a:rPr lang="en-US" dirty="0"/>
                        <a:t>Hired prior to 1/2013</a:t>
                      </a:r>
                    </a:p>
                  </a:txBody>
                  <a:tcPr/>
                </a:tc>
                <a:tc>
                  <a:txBody>
                    <a:bodyPr/>
                    <a:lstStyle/>
                    <a:p>
                      <a:r>
                        <a:rPr lang="en-US" dirty="0"/>
                        <a:t>Original application </a:t>
                      </a:r>
                      <a:r>
                        <a:rPr lang="en-US" b="1" i="1" dirty="0"/>
                        <a:t>and</a:t>
                      </a:r>
                      <a:r>
                        <a:rPr lang="en-US" dirty="0"/>
                        <a:t> pages 5 and 6 of the 2013 Employee</a:t>
                      </a:r>
                    </a:p>
                  </a:txBody>
                  <a:tcPr/>
                </a:tc>
                <a:extLst>
                  <a:ext uri="{0D108BD9-81ED-4DB2-BD59-A6C34878D82A}">
                    <a16:rowId xmlns:a16="http://schemas.microsoft.com/office/drawing/2014/main" val="1501347102"/>
                  </a:ext>
                </a:extLst>
              </a:tr>
              <a:tr h="451754">
                <a:tc>
                  <a:txBody>
                    <a:bodyPr/>
                    <a:lstStyle/>
                    <a:p>
                      <a:r>
                        <a:rPr lang="en-US" dirty="0"/>
                        <a:t>Hired from 1/2013-6/2018</a:t>
                      </a:r>
                    </a:p>
                  </a:txBody>
                  <a:tcPr/>
                </a:tc>
                <a:tc>
                  <a:txBody>
                    <a:bodyPr/>
                    <a:lstStyle/>
                    <a:p>
                      <a:r>
                        <a:rPr lang="en-US" dirty="0"/>
                        <a:t>2013 Employee</a:t>
                      </a:r>
                    </a:p>
                  </a:txBody>
                  <a:tcPr/>
                </a:tc>
                <a:extLst>
                  <a:ext uri="{0D108BD9-81ED-4DB2-BD59-A6C34878D82A}">
                    <a16:rowId xmlns:a16="http://schemas.microsoft.com/office/drawing/2014/main" val="263745199"/>
                  </a:ext>
                </a:extLst>
              </a:tr>
              <a:tr h="451754">
                <a:tc>
                  <a:txBody>
                    <a:bodyPr/>
                    <a:lstStyle/>
                    <a:p>
                      <a:r>
                        <a:rPr lang="en-US" dirty="0"/>
                        <a:t>Hired from 6/2018-8/2019</a:t>
                      </a:r>
                    </a:p>
                  </a:txBody>
                  <a:tcPr/>
                </a:tc>
                <a:tc>
                  <a:txBody>
                    <a:bodyPr/>
                    <a:lstStyle/>
                    <a:p>
                      <a:r>
                        <a:rPr lang="en-US" dirty="0"/>
                        <a:t>2018 “Pass the Trash”</a:t>
                      </a:r>
                    </a:p>
                  </a:txBody>
                  <a:tcPr/>
                </a:tc>
                <a:extLst>
                  <a:ext uri="{0D108BD9-81ED-4DB2-BD59-A6C34878D82A}">
                    <a16:rowId xmlns:a16="http://schemas.microsoft.com/office/drawing/2014/main" val="2849653385"/>
                  </a:ext>
                </a:extLst>
              </a:tr>
              <a:tr h="451754">
                <a:tc>
                  <a:txBody>
                    <a:bodyPr/>
                    <a:lstStyle/>
                    <a:p>
                      <a:r>
                        <a:rPr lang="en-US" dirty="0"/>
                        <a:t>Hired on or after 9/1/2019</a:t>
                      </a:r>
                    </a:p>
                  </a:txBody>
                  <a:tcPr/>
                </a:tc>
                <a:tc>
                  <a:txBody>
                    <a:bodyPr/>
                    <a:lstStyle/>
                    <a:p>
                      <a:r>
                        <a:rPr lang="en-US" dirty="0"/>
                        <a:t>9/2019 “Pass the Trash”</a:t>
                      </a:r>
                    </a:p>
                  </a:txBody>
                  <a:tcPr/>
                </a:tc>
                <a:extLst>
                  <a:ext uri="{0D108BD9-81ED-4DB2-BD59-A6C34878D82A}">
                    <a16:rowId xmlns:a16="http://schemas.microsoft.com/office/drawing/2014/main" val="3945916283"/>
                  </a:ext>
                </a:extLst>
              </a:tr>
              <a:tr h="451754">
                <a:tc>
                  <a:txBody>
                    <a:bodyPr/>
                    <a:lstStyle/>
                    <a:p>
                      <a:r>
                        <a:rPr lang="en-US" dirty="0"/>
                        <a:t>Volunteers/prior to 2012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application </a:t>
                      </a:r>
                      <a:r>
                        <a:rPr lang="en-US" b="1" i="1" u="none" dirty="0"/>
                        <a:t>and</a:t>
                      </a:r>
                      <a:r>
                        <a:rPr lang="en-US" dirty="0"/>
                        <a:t> pages 4 and 5 of the 2012 Volunteer</a:t>
                      </a:r>
                    </a:p>
                  </a:txBody>
                  <a:tcPr/>
                </a:tc>
                <a:extLst>
                  <a:ext uri="{0D108BD9-81ED-4DB2-BD59-A6C34878D82A}">
                    <a16:rowId xmlns:a16="http://schemas.microsoft.com/office/drawing/2014/main" val="46444816"/>
                  </a:ext>
                </a:extLst>
              </a:tr>
              <a:tr h="451754">
                <a:tc>
                  <a:txBody>
                    <a:bodyPr/>
                    <a:lstStyle/>
                    <a:p>
                      <a:r>
                        <a:rPr lang="en-US" dirty="0"/>
                        <a:t>Volunteers/after 1/2012</a:t>
                      </a:r>
                    </a:p>
                  </a:txBody>
                  <a:tcPr/>
                </a:tc>
                <a:tc>
                  <a:txBody>
                    <a:bodyPr/>
                    <a:lstStyle/>
                    <a:p>
                      <a:r>
                        <a:rPr lang="en-US" dirty="0"/>
                        <a:t>2012 Volunteer</a:t>
                      </a:r>
                    </a:p>
                  </a:txBody>
                  <a:tcPr/>
                </a:tc>
                <a:extLst>
                  <a:ext uri="{0D108BD9-81ED-4DB2-BD59-A6C34878D82A}">
                    <a16:rowId xmlns:a16="http://schemas.microsoft.com/office/drawing/2014/main" val="780887920"/>
                  </a:ext>
                </a:extLst>
              </a:tr>
              <a:tr h="451754">
                <a:tc>
                  <a:txBody>
                    <a:bodyPr/>
                    <a:lstStyle/>
                    <a:p>
                      <a:r>
                        <a:rPr lang="en-US" sz="1600" dirty="0"/>
                        <a:t>Student Teachers are not required to complete an application.</a:t>
                      </a:r>
                    </a:p>
                  </a:txBody>
                  <a:tcPr/>
                </a:tc>
                <a:tc>
                  <a:txBody>
                    <a:bodyPr/>
                    <a:lstStyle/>
                    <a:p>
                      <a:endParaRPr lang="en-US" dirty="0"/>
                    </a:p>
                  </a:txBody>
                  <a:tcPr/>
                </a:tc>
                <a:extLst>
                  <a:ext uri="{0D108BD9-81ED-4DB2-BD59-A6C34878D82A}">
                    <a16:rowId xmlns:a16="http://schemas.microsoft.com/office/drawing/2014/main" val="2614701431"/>
                  </a:ext>
                </a:extLst>
              </a:tr>
            </a:tbl>
          </a:graphicData>
        </a:graphic>
      </p:graphicFrame>
      <p:sp>
        <p:nvSpPr>
          <p:cNvPr id="2" name="TextBox 1">
            <a:extLst>
              <a:ext uri="{FF2B5EF4-FFF2-40B4-BE49-F238E27FC236}">
                <a16:creationId xmlns:a16="http://schemas.microsoft.com/office/drawing/2014/main" id="{C14F365A-20D9-4317-98F7-735DC23EC1B5}"/>
              </a:ext>
            </a:extLst>
          </p:cNvPr>
          <p:cNvSpPr txBox="1"/>
          <p:nvPr/>
        </p:nvSpPr>
        <p:spPr>
          <a:xfrm>
            <a:off x="1185333" y="5945262"/>
            <a:ext cx="7879645" cy="369332"/>
          </a:xfrm>
          <a:prstGeom prst="rect">
            <a:avLst/>
          </a:prstGeom>
          <a:noFill/>
        </p:spPr>
        <p:txBody>
          <a:bodyPr wrap="square" rtlCol="0">
            <a:spAutoFit/>
          </a:bodyPr>
          <a:lstStyle/>
          <a:p>
            <a:r>
              <a:rPr lang="en-US" i="0" dirty="0">
                <a:highlight>
                  <a:srgbClr val="FFFF00"/>
                </a:highlight>
              </a:rPr>
              <a:t>Copies of any application are available by emailing </a:t>
            </a:r>
            <a:r>
              <a:rPr lang="en-US" i="0" dirty="0">
                <a:highlight>
                  <a:srgbClr val="FFFF00"/>
                </a:highlight>
                <a:hlinkClick r:id="rId3"/>
              </a:rPr>
              <a:t>sect@rcan.org</a:t>
            </a:r>
            <a:endParaRPr lang="en-US" i="0" dirty="0">
              <a:highlight>
                <a:srgbClr val="FFFF00"/>
              </a:highlight>
            </a:endParaRPr>
          </a:p>
        </p:txBody>
      </p:sp>
      <p:sp>
        <p:nvSpPr>
          <p:cNvPr id="3" name="Date Placeholder 2">
            <a:extLst>
              <a:ext uri="{FF2B5EF4-FFF2-40B4-BE49-F238E27FC236}">
                <a16:creationId xmlns:a16="http://schemas.microsoft.com/office/drawing/2014/main" id="{C5DA88EC-4840-43B6-AB8A-C4420946EA87}"/>
              </a:ext>
            </a:extLst>
          </p:cNvPr>
          <p:cNvSpPr>
            <a:spLocks noGrp="1"/>
          </p:cNvSpPr>
          <p:nvPr>
            <p:ph type="dt" sz="half" idx="10"/>
          </p:nvPr>
        </p:nvSpPr>
        <p:spPr/>
        <p:txBody>
          <a:bodyPr/>
          <a:lstStyle/>
          <a:p>
            <a:pPr>
              <a:defRPr/>
            </a:pPr>
            <a:fld id="{F95CE4C7-0A76-46F2-8D0F-ABF862514558}"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B6215040-F0BA-4F80-A1D8-D58F4729A5FF}"/>
              </a:ext>
            </a:extLst>
          </p:cNvPr>
          <p:cNvSpPr>
            <a:spLocks noGrp="1"/>
          </p:cNvSpPr>
          <p:nvPr>
            <p:ph type="sldNum" sz="quarter" idx="12"/>
          </p:nvPr>
        </p:nvSpPr>
        <p:spPr/>
        <p:txBody>
          <a:bodyPr/>
          <a:lstStyle/>
          <a:p>
            <a:pPr>
              <a:defRPr/>
            </a:pPr>
            <a:fld id="{17C036D6-F50A-4163-9F0F-B0B1E196B63E}" type="slidenum">
              <a:rPr lang="en-US" altLang="en-US" smtClean="0"/>
              <a:pPr>
                <a:defRPr/>
              </a:pPr>
              <a:t>24</a:t>
            </a:fld>
            <a:endParaRPr lang="en-US" altLang="en-US" dirty="0"/>
          </a:p>
        </p:txBody>
      </p:sp>
    </p:spTree>
    <p:extLst>
      <p:ext uri="{BB962C8B-B14F-4D97-AF65-F5344CB8AC3E}">
        <p14:creationId xmlns:p14="http://schemas.microsoft.com/office/powerpoint/2010/main" val="206190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11E85891-28F1-4036-880B-52BC49C169BD}"/>
              </a:ext>
            </a:extLst>
          </p:cNvPr>
          <p:cNvSpPr>
            <a:spLocks noGrp="1" noChangeArrowheads="1"/>
          </p:cNvSpPr>
          <p:nvPr>
            <p:ph type="title"/>
          </p:nvPr>
        </p:nvSpPr>
        <p:spPr/>
        <p:txBody>
          <a:bodyPr/>
          <a:lstStyle/>
          <a:p>
            <a:r>
              <a:rPr lang="en-US" altLang="en-US" dirty="0"/>
              <a:t>Every school employee must have a current fingerprint document in their employee file. </a:t>
            </a:r>
          </a:p>
        </p:txBody>
      </p:sp>
      <p:sp>
        <p:nvSpPr>
          <p:cNvPr id="133124" name="Slide Number Placeholder 3">
            <a:extLst>
              <a:ext uri="{FF2B5EF4-FFF2-40B4-BE49-F238E27FC236}">
                <a16:creationId xmlns:a16="http://schemas.microsoft.com/office/drawing/2014/main" id="{AEEC45B6-D65C-4B0E-8DC1-BB9839DBC68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31E133DC-6DF7-4C50-845E-743236453793}" type="slidenum">
              <a:rPr lang="en-US" altLang="en-US" sz="1200" smtClean="0"/>
              <a:pPr>
                <a:spcBef>
                  <a:spcPct val="0"/>
                </a:spcBef>
                <a:buClrTx/>
                <a:buSzTx/>
                <a:buFontTx/>
                <a:buNone/>
              </a:pPr>
              <a:t>25</a:t>
            </a:fld>
            <a:endParaRPr lang="en-US" altLang="en-US" sz="1200" dirty="0"/>
          </a:p>
        </p:txBody>
      </p:sp>
      <p:pic>
        <p:nvPicPr>
          <p:cNvPr id="2" name="Picture 1">
            <a:extLst>
              <a:ext uri="{FF2B5EF4-FFF2-40B4-BE49-F238E27FC236}">
                <a16:creationId xmlns:a16="http://schemas.microsoft.com/office/drawing/2014/main" id="{E5BFDD62-54C5-404B-B4E4-81203FF50D98}"/>
              </a:ext>
            </a:extLst>
          </p:cNvPr>
          <p:cNvPicPr>
            <a:picLocks noChangeAspect="1"/>
          </p:cNvPicPr>
          <p:nvPr/>
        </p:nvPicPr>
        <p:blipFill>
          <a:blip r:embed="rId3"/>
          <a:stretch>
            <a:fillRect/>
          </a:stretch>
        </p:blipFill>
        <p:spPr>
          <a:xfrm>
            <a:off x="1394256" y="1714497"/>
            <a:ext cx="7083700" cy="4629859"/>
          </a:xfrm>
          <a:prstGeom prst="rect">
            <a:avLst/>
          </a:prstGeom>
          <a:ln>
            <a:solidFill>
              <a:schemeClr val="tx1"/>
            </a:solidFill>
          </a:ln>
        </p:spPr>
      </p:pic>
      <p:sp>
        <p:nvSpPr>
          <p:cNvPr id="3" name="TextBox 2">
            <a:extLst>
              <a:ext uri="{FF2B5EF4-FFF2-40B4-BE49-F238E27FC236}">
                <a16:creationId xmlns:a16="http://schemas.microsoft.com/office/drawing/2014/main" id="{F2D88F16-13C5-4126-907C-50C51F96C4DD}"/>
              </a:ext>
            </a:extLst>
          </p:cNvPr>
          <p:cNvSpPr txBox="1"/>
          <p:nvPr/>
        </p:nvSpPr>
        <p:spPr>
          <a:xfrm>
            <a:off x="1308049" y="4289775"/>
            <a:ext cx="7313612" cy="1138773"/>
          </a:xfrm>
          <a:prstGeom prst="rect">
            <a:avLst/>
          </a:prstGeom>
          <a:noFill/>
        </p:spPr>
        <p:txBody>
          <a:bodyPr wrap="square" rtlCol="0">
            <a:spAutoFit/>
          </a:bodyPr>
          <a:lstStyle/>
          <a:p>
            <a:r>
              <a:rPr lang="en-US" altLang="en-US" sz="1600" i="0" dirty="0">
                <a:highlight>
                  <a:srgbClr val="FFFF00"/>
                </a:highlight>
              </a:rPr>
              <a:t>The Applicant Approval Employment History can be accessed using this link: </a:t>
            </a:r>
          </a:p>
          <a:p>
            <a:r>
              <a:rPr lang="en-US" altLang="en-US" i="0" dirty="0">
                <a:hlinkClick r:id="rId4"/>
              </a:rPr>
              <a:t>https://homeroom5.doe.state.nj.us/chrs18/?app-emp-history</a:t>
            </a:r>
            <a:endParaRPr lang="en-US" altLang="en-US" i="0" dirty="0"/>
          </a:p>
          <a:p>
            <a:endParaRPr lang="en-US" dirty="0"/>
          </a:p>
        </p:txBody>
      </p:sp>
      <p:sp>
        <p:nvSpPr>
          <p:cNvPr id="4" name="Date Placeholder 3">
            <a:extLst>
              <a:ext uri="{FF2B5EF4-FFF2-40B4-BE49-F238E27FC236}">
                <a16:creationId xmlns:a16="http://schemas.microsoft.com/office/drawing/2014/main" id="{80088C18-392C-4AF4-9DA7-FA7DA7D33C62}"/>
              </a:ext>
            </a:extLst>
          </p:cNvPr>
          <p:cNvSpPr>
            <a:spLocks noGrp="1"/>
          </p:cNvSpPr>
          <p:nvPr>
            <p:ph type="dt" sz="half" idx="10"/>
          </p:nvPr>
        </p:nvSpPr>
        <p:spPr>
          <a:xfrm>
            <a:off x="-62094" y="6248400"/>
            <a:ext cx="2133600" cy="457200"/>
          </a:xfrm>
        </p:spPr>
        <p:txBody>
          <a:bodyPr/>
          <a:lstStyle/>
          <a:p>
            <a:pPr>
              <a:defRPr/>
            </a:pPr>
            <a:fld id="{0FB470F2-666B-4BBB-878A-07FEED15F46F}" type="datetime1">
              <a:rPr lang="en-US" altLang="en-US" smtClean="0"/>
              <a:t>11/30/2023</a:t>
            </a:fld>
            <a:endParaRPr lang="en-US" altLang="en-US" dirty="0"/>
          </a:p>
        </p:txBody>
      </p:sp>
    </p:spTree>
    <p:extLst>
      <p:ext uri="{BB962C8B-B14F-4D97-AF65-F5344CB8AC3E}">
        <p14:creationId xmlns:p14="http://schemas.microsoft.com/office/powerpoint/2010/main" val="236732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314E187-94BA-4598-9B7C-4A041B83477C}"/>
              </a:ext>
            </a:extLst>
          </p:cNvPr>
          <p:cNvSpPr>
            <a:spLocks noGrp="1"/>
          </p:cNvSpPr>
          <p:nvPr>
            <p:ph type="title"/>
          </p:nvPr>
        </p:nvSpPr>
        <p:spPr>
          <a:xfrm>
            <a:off x="1370013" y="301625"/>
            <a:ext cx="7313612" cy="1143000"/>
          </a:xfrm>
        </p:spPr>
        <p:txBody>
          <a:bodyPr wrap="square" anchor="b">
            <a:normAutofit/>
          </a:bodyPr>
          <a:lstStyle/>
          <a:p>
            <a:r>
              <a:rPr lang="en-US" sz="3200" dirty="0"/>
              <a:t>VIRTUS Online</a:t>
            </a:r>
          </a:p>
        </p:txBody>
      </p:sp>
      <p:sp>
        <p:nvSpPr>
          <p:cNvPr id="7" name="Content Placeholder 6">
            <a:extLst>
              <a:ext uri="{FF2B5EF4-FFF2-40B4-BE49-F238E27FC236}">
                <a16:creationId xmlns:a16="http://schemas.microsoft.com/office/drawing/2014/main" id="{B3C10831-5904-4D45-BEB5-DD05AC85B8FA}"/>
              </a:ext>
            </a:extLst>
          </p:cNvPr>
          <p:cNvSpPr>
            <a:spLocks noGrp="1"/>
          </p:cNvSpPr>
          <p:nvPr>
            <p:ph sz="half" idx="1"/>
          </p:nvPr>
        </p:nvSpPr>
        <p:spPr>
          <a:xfrm>
            <a:off x="1370013" y="1827213"/>
            <a:ext cx="3579812" cy="4114800"/>
          </a:xfrm>
        </p:spPr>
        <p:txBody>
          <a:bodyPr wrap="square" anchor="t">
            <a:normAutofit/>
          </a:bodyPr>
          <a:lstStyle/>
          <a:p>
            <a:pPr>
              <a:lnSpc>
                <a:spcPct val="90000"/>
              </a:lnSpc>
            </a:pPr>
            <a:r>
              <a:rPr lang="en-US" sz="2400" dirty="0"/>
              <a:t>Virtus functions</a:t>
            </a:r>
          </a:p>
          <a:p>
            <a:pPr>
              <a:lnSpc>
                <a:spcPct val="90000"/>
              </a:lnSpc>
            </a:pPr>
            <a:r>
              <a:rPr lang="en-US" sz="2400" dirty="0"/>
              <a:t>Administration Tab</a:t>
            </a:r>
          </a:p>
          <a:p>
            <a:pPr>
              <a:lnSpc>
                <a:spcPct val="90000"/>
              </a:lnSpc>
            </a:pPr>
            <a:r>
              <a:rPr lang="en-US" sz="2400" dirty="0"/>
              <a:t>How to run a Compliance Report</a:t>
            </a:r>
          </a:p>
          <a:p>
            <a:pPr>
              <a:lnSpc>
                <a:spcPct val="90000"/>
              </a:lnSpc>
            </a:pPr>
            <a:r>
              <a:rPr lang="en-US" sz="2400" dirty="0"/>
              <a:t>Updating the list</a:t>
            </a:r>
          </a:p>
          <a:p>
            <a:pPr>
              <a:lnSpc>
                <a:spcPct val="90000"/>
              </a:lnSpc>
            </a:pPr>
            <a:r>
              <a:rPr lang="en-US" sz="2400" dirty="0"/>
              <a:t>How to print a PGC certificate</a:t>
            </a:r>
          </a:p>
          <a:p>
            <a:pPr>
              <a:lnSpc>
                <a:spcPct val="90000"/>
              </a:lnSpc>
            </a:pPr>
            <a:r>
              <a:rPr lang="en-US" sz="2400" dirty="0"/>
              <a:t>Updating individual records</a:t>
            </a:r>
          </a:p>
          <a:p>
            <a:pPr>
              <a:lnSpc>
                <a:spcPct val="90000"/>
              </a:lnSpc>
            </a:pPr>
            <a:endParaRPr lang="en-US" sz="2400" dirty="0"/>
          </a:p>
        </p:txBody>
      </p:sp>
      <p:pic>
        <p:nvPicPr>
          <p:cNvPr id="5" name="Picture 4">
            <a:extLst>
              <a:ext uri="{FF2B5EF4-FFF2-40B4-BE49-F238E27FC236}">
                <a16:creationId xmlns:a16="http://schemas.microsoft.com/office/drawing/2014/main" id="{C9D41049-C617-47F6-AD15-8A1D55EA0D99}"/>
              </a:ext>
            </a:extLst>
          </p:cNvPr>
          <p:cNvPicPr>
            <a:picLocks noChangeAspect="1"/>
          </p:cNvPicPr>
          <p:nvPr/>
        </p:nvPicPr>
        <p:blipFill>
          <a:blip r:embed="rId2"/>
          <a:stretch>
            <a:fillRect/>
          </a:stretch>
        </p:blipFill>
        <p:spPr>
          <a:xfrm>
            <a:off x="5102225" y="3521996"/>
            <a:ext cx="3581400" cy="725233"/>
          </a:xfrm>
          <a:prstGeom prst="rect">
            <a:avLst/>
          </a:prstGeom>
          <a:noFill/>
          <a:ln>
            <a:solidFill>
              <a:schemeClr val="tx1"/>
            </a:solidFill>
          </a:ln>
        </p:spPr>
      </p:pic>
      <p:sp>
        <p:nvSpPr>
          <p:cNvPr id="4" name="Date Placeholder 3">
            <a:extLst>
              <a:ext uri="{FF2B5EF4-FFF2-40B4-BE49-F238E27FC236}">
                <a16:creationId xmlns:a16="http://schemas.microsoft.com/office/drawing/2014/main" id="{C2A0501C-C50B-40DD-8529-5F8A702102DF}"/>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53914FE1-1655-479D-BAE0-AB848F37F513}"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4138582F-E0A8-4CEC-B3E7-1E25F809EA04}"/>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26</a:t>
            </a:fld>
            <a:endParaRPr lang="en-US" altLang="en-US" dirty="0"/>
          </a:p>
        </p:txBody>
      </p:sp>
      <p:pic>
        <p:nvPicPr>
          <p:cNvPr id="3" name="Picture 2" descr="Graphical user interface, website&#10;&#10;Description automatically generated">
            <a:extLst>
              <a:ext uri="{FF2B5EF4-FFF2-40B4-BE49-F238E27FC236}">
                <a16:creationId xmlns:a16="http://schemas.microsoft.com/office/drawing/2014/main" id="{0D92CAAC-9F4C-4C67-92B6-5CBF5B503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826" y="1699895"/>
            <a:ext cx="3810454" cy="3321141"/>
          </a:xfrm>
          <a:prstGeom prst="rect">
            <a:avLst/>
          </a:prstGeom>
          <a:ln>
            <a:solidFill>
              <a:schemeClr val="accent1"/>
            </a:solidFill>
          </a:ln>
        </p:spPr>
      </p:pic>
    </p:spTree>
    <p:extLst>
      <p:ext uri="{BB962C8B-B14F-4D97-AF65-F5344CB8AC3E}">
        <p14:creationId xmlns:p14="http://schemas.microsoft.com/office/powerpoint/2010/main" val="366707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5B0E-CFC0-47BD-B7E3-FA9EA7390D63}"/>
              </a:ext>
            </a:extLst>
          </p:cNvPr>
          <p:cNvSpPr>
            <a:spLocks noGrp="1"/>
          </p:cNvSpPr>
          <p:nvPr>
            <p:ph type="title"/>
          </p:nvPr>
        </p:nvSpPr>
        <p:spPr>
          <a:xfrm>
            <a:off x="1045030" y="301625"/>
            <a:ext cx="7870370" cy="1143000"/>
          </a:xfrm>
        </p:spPr>
        <p:txBody>
          <a:bodyPr/>
          <a:lstStyle/>
          <a:p>
            <a:r>
              <a:rPr lang="en-US" dirty="0"/>
              <a:t>Virtus allows users to sign themselves up for class, as well as allows you to manage compliance.</a:t>
            </a:r>
          </a:p>
        </p:txBody>
      </p:sp>
      <p:sp>
        <p:nvSpPr>
          <p:cNvPr id="3" name="Date Placeholder 2">
            <a:extLst>
              <a:ext uri="{FF2B5EF4-FFF2-40B4-BE49-F238E27FC236}">
                <a16:creationId xmlns:a16="http://schemas.microsoft.com/office/drawing/2014/main" id="{AE658AD9-A24F-4A10-974B-13A5FA84CF4A}"/>
              </a:ext>
            </a:extLst>
          </p:cNvPr>
          <p:cNvSpPr>
            <a:spLocks noGrp="1"/>
          </p:cNvSpPr>
          <p:nvPr>
            <p:ph type="dt" sz="half" idx="10"/>
          </p:nvPr>
        </p:nvSpPr>
        <p:spPr/>
        <p:txBody>
          <a:bodyPr/>
          <a:lstStyle/>
          <a:p>
            <a:pPr>
              <a:defRPr/>
            </a:pPr>
            <a:fld id="{98DB75B2-B28B-4E25-A22C-B56B3EA1DFCB}"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DA1064AE-B28F-4049-B7E2-CA1ECBB7628E}"/>
              </a:ext>
            </a:extLst>
          </p:cNvPr>
          <p:cNvSpPr>
            <a:spLocks noGrp="1"/>
          </p:cNvSpPr>
          <p:nvPr>
            <p:ph type="sldNum" sz="quarter" idx="12"/>
          </p:nvPr>
        </p:nvSpPr>
        <p:spPr/>
        <p:txBody>
          <a:bodyPr/>
          <a:lstStyle/>
          <a:p>
            <a:pPr>
              <a:defRPr/>
            </a:pPr>
            <a:fld id="{564FD947-0505-4D10-B128-A02142C8EFA6}" type="slidenum">
              <a:rPr lang="en-US" altLang="en-US" smtClean="0"/>
              <a:pPr>
                <a:defRPr/>
              </a:pPr>
              <a:t>27</a:t>
            </a:fld>
            <a:endParaRPr lang="en-US" altLang="en-US" dirty="0"/>
          </a:p>
        </p:txBody>
      </p:sp>
      <p:graphicFrame>
        <p:nvGraphicFramePr>
          <p:cNvPr id="5" name="Diagram 4">
            <a:extLst>
              <a:ext uri="{FF2B5EF4-FFF2-40B4-BE49-F238E27FC236}">
                <a16:creationId xmlns:a16="http://schemas.microsoft.com/office/drawing/2014/main" id="{E66948FC-7B55-4B34-8684-C565A392EBEC}"/>
              </a:ext>
            </a:extLst>
          </p:cNvPr>
          <p:cNvGraphicFramePr/>
          <p:nvPr>
            <p:extLst>
              <p:ext uri="{D42A27DB-BD31-4B8C-83A1-F6EECF244321}">
                <p14:modId xmlns:p14="http://schemas.microsoft.com/office/powerpoint/2010/main" val="1136609487"/>
              </p:ext>
            </p:extLst>
          </p:nvPr>
        </p:nvGraphicFramePr>
        <p:xfrm>
          <a:off x="1523999" y="1658258"/>
          <a:ext cx="7089321" cy="4456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66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5384239-F35D-4F19-BBD6-ECDA09AEEBA0}"/>
              </a:ext>
            </a:extLst>
          </p:cNvPr>
          <p:cNvSpPr>
            <a:spLocks noGrp="1"/>
          </p:cNvSpPr>
          <p:nvPr>
            <p:ph type="title"/>
          </p:nvPr>
        </p:nvSpPr>
        <p:spPr/>
        <p:txBody>
          <a:bodyPr/>
          <a:lstStyle/>
          <a:p>
            <a:r>
              <a:rPr lang="en-US" dirty="0"/>
              <a:t>The Virtus Home tab provides an overall look at compliance for each user. </a:t>
            </a:r>
          </a:p>
        </p:txBody>
      </p:sp>
      <p:sp>
        <p:nvSpPr>
          <p:cNvPr id="5" name="Slide Number Placeholder 4">
            <a:extLst>
              <a:ext uri="{FF2B5EF4-FFF2-40B4-BE49-F238E27FC236}">
                <a16:creationId xmlns:a16="http://schemas.microsoft.com/office/drawing/2014/main" id="{A27072D5-FB5A-46E1-BF41-32D23D8E76EA}"/>
              </a:ext>
            </a:extLst>
          </p:cNvPr>
          <p:cNvSpPr>
            <a:spLocks noGrp="1"/>
          </p:cNvSpPr>
          <p:nvPr>
            <p:ph type="sldNum" sz="quarter" idx="12"/>
          </p:nvPr>
        </p:nvSpPr>
        <p:spPr/>
        <p:txBody>
          <a:bodyPr/>
          <a:lstStyle/>
          <a:p>
            <a:pPr>
              <a:defRPr/>
            </a:pPr>
            <a:fld id="{17C036D6-F50A-4163-9F0F-B0B1E196B63E}" type="slidenum">
              <a:rPr lang="en-US" altLang="en-US" smtClean="0"/>
              <a:pPr>
                <a:defRPr/>
              </a:pPr>
              <a:t>28</a:t>
            </a:fld>
            <a:endParaRPr lang="en-US" altLang="en-US" dirty="0"/>
          </a:p>
        </p:txBody>
      </p:sp>
      <p:pic>
        <p:nvPicPr>
          <p:cNvPr id="3" name="Picture 2">
            <a:extLst>
              <a:ext uri="{FF2B5EF4-FFF2-40B4-BE49-F238E27FC236}">
                <a16:creationId xmlns:a16="http://schemas.microsoft.com/office/drawing/2014/main" id="{5489375D-46C9-CD32-6691-4DEA77247FDF}"/>
              </a:ext>
            </a:extLst>
          </p:cNvPr>
          <p:cNvPicPr>
            <a:picLocks noChangeAspect="1"/>
          </p:cNvPicPr>
          <p:nvPr/>
        </p:nvPicPr>
        <p:blipFill>
          <a:blip r:embed="rId2"/>
          <a:stretch>
            <a:fillRect/>
          </a:stretch>
        </p:blipFill>
        <p:spPr>
          <a:xfrm>
            <a:off x="324857" y="1896251"/>
            <a:ext cx="8494286" cy="3994878"/>
          </a:xfrm>
          <a:prstGeom prst="rect">
            <a:avLst/>
          </a:prstGeom>
        </p:spPr>
      </p:pic>
    </p:spTree>
    <p:extLst>
      <p:ext uri="{BB962C8B-B14F-4D97-AF65-F5344CB8AC3E}">
        <p14:creationId xmlns:p14="http://schemas.microsoft.com/office/powerpoint/2010/main" val="2814046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11A-FFA6-4DEB-B887-76EC5978BF3D}"/>
              </a:ext>
            </a:extLst>
          </p:cNvPr>
          <p:cNvSpPr>
            <a:spLocks noGrp="1"/>
          </p:cNvSpPr>
          <p:nvPr>
            <p:ph type="title"/>
          </p:nvPr>
        </p:nvSpPr>
        <p:spPr/>
        <p:txBody>
          <a:bodyPr/>
          <a:lstStyle/>
          <a:p>
            <a:r>
              <a:rPr lang="en-US" dirty="0"/>
              <a:t>Virtus “Home” Tab explanation.</a:t>
            </a:r>
          </a:p>
        </p:txBody>
      </p:sp>
      <p:sp>
        <p:nvSpPr>
          <p:cNvPr id="3" name="Content Placeholder 2">
            <a:extLst>
              <a:ext uri="{FF2B5EF4-FFF2-40B4-BE49-F238E27FC236}">
                <a16:creationId xmlns:a16="http://schemas.microsoft.com/office/drawing/2014/main" id="{3FA06C11-99DC-4484-B3C5-BDFF3434733B}"/>
              </a:ext>
            </a:extLst>
          </p:cNvPr>
          <p:cNvSpPr>
            <a:spLocks noGrp="1"/>
          </p:cNvSpPr>
          <p:nvPr>
            <p:ph idx="1"/>
          </p:nvPr>
        </p:nvSpPr>
        <p:spPr>
          <a:xfrm>
            <a:off x="1370013" y="1606785"/>
            <a:ext cx="7313612" cy="4114800"/>
          </a:xfrm>
        </p:spPr>
        <p: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Users who have opted into online recertification will have all 8 boxes. Box 1 and Box 2 provide access to the monthly bulletins and the annual modules.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Users who are not opted into online recertification will only have 6 boxes (the Training History, Background Checks, Required Documents, LSEC Contact, My Info and Report Abuse boxes).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a:t>
            </a:r>
            <a:r>
              <a:rPr lang="en-US" sz="2000" dirty="0">
                <a:effectLst/>
                <a:latin typeface="Calibri" panose="020F0502020204030204" pitchFamily="34" charset="0"/>
                <a:ea typeface="Calibri" panose="020F0502020204030204" pitchFamily="34" charset="0"/>
                <a:cs typeface="Times New Roman" panose="02020603050405020304" pitchFamily="18" charset="0"/>
              </a:rPr>
              <a:t> box means they are compliant with safe environment requirements.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a:t>
            </a:r>
            <a:r>
              <a:rPr lang="en-US" sz="2000" dirty="0">
                <a:effectLst/>
                <a:latin typeface="Calibri" panose="020F0502020204030204" pitchFamily="34" charset="0"/>
                <a:ea typeface="Calibri" panose="020F0502020204030204" pitchFamily="34" charset="0"/>
                <a:cs typeface="Times New Roman" panose="02020603050405020304" pitchFamily="18" charset="0"/>
              </a:rPr>
              <a:t> box means they are not compliant. If a user has opted into online recertification, they can click into Box 1 and/or Box 2 and update their training.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Users who have a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Background checks</a:t>
            </a:r>
            <a:r>
              <a:rPr lang="en-US" sz="2000" dirty="0">
                <a:effectLst/>
                <a:latin typeface="Calibri" panose="020F0502020204030204" pitchFamily="34" charset="0"/>
                <a:ea typeface="Calibri" panose="020F0502020204030204" pitchFamily="34" charset="0"/>
                <a:cs typeface="Times New Roman" panose="02020603050405020304" pitchFamily="18" charset="0"/>
              </a:rPr>
              <a:t> or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Required Documents </a:t>
            </a:r>
            <a:r>
              <a:rPr lang="en-US" sz="2000" dirty="0">
                <a:effectLst/>
                <a:latin typeface="Calibri" panose="020F0502020204030204" pitchFamily="34" charset="0"/>
                <a:ea typeface="Calibri" panose="020F0502020204030204" pitchFamily="34" charset="0"/>
                <a:cs typeface="Times New Roman" panose="02020603050405020304" pitchFamily="18" charset="0"/>
              </a:rPr>
              <a:t>box will need to contact their Local Safe Environment Coordinator to determine what must be updated.</a:t>
            </a:r>
          </a:p>
          <a:p>
            <a:endParaRPr lang="en-US" dirty="0"/>
          </a:p>
        </p:txBody>
      </p:sp>
      <p:sp>
        <p:nvSpPr>
          <p:cNvPr id="4" name="Date Placeholder 3">
            <a:extLst>
              <a:ext uri="{FF2B5EF4-FFF2-40B4-BE49-F238E27FC236}">
                <a16:creationId xmlns:a16="http://schemas.microsoft.com/office/drawing/2014/main" id="{BD790AD6-1606-4C2E-9BCF-09FC699527E4}"/>
              </a:ext>
            </a:extLst>
          </p:cNvPr>
          <p:cNvSpPr>
            <a:spLocks noGrp="1"/>
          </p:cNvSpPr>
          <p:nvPr>
            <p:ph type="dt" sz="half" idx="10"/>
          </p:nvPr>
        </p:nvSpPr>
        <p:spPr/>
        <p:txBody>
          <a:bodyPr/>
          <a:lstStyle/>
          <a:p>
            <a:pPr>
              <a:defRPr/>
            </a:pPr>
            <a:fld id="{406A6266-434D-4DB5-A768-DA04AFE88BFA}"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6343EDB9-6B81-4E2F-A651-FBE161B85972}"/>
              </a:ext>
            </a:extLst>
          </p:cNvPr>
          <p:cNvSpPr>
            <a:spLocks noGrp="1"/>
          </p:cNvSpPr>
          <p:nvPr>
            <p:ph type="sldNum" sz="quarter" idx="12"/>
          </p:nvPr>
        </p:nvSpPr>
        <p:spPr/>
        <p:txBody>
          <a:bodyPr/>
          <a:lstStyle/>
          <a:p>
            <a:pPr>
              <a:defRPr/>
            </a:pPr>
            <a:fld id="{17C036D6-F50A-4163-9F0F-B0B1E196B63E}" type="slidenum">
              <a:rPr lang="en-US" altLang="en-US" smtClean="0"/>
              <a:pPr>
                <a:defRPr/>
              </a:pPr>
              <a:t>29</a:t>
            </a:fld>
            <a:endParaRPr lang="en-US" altLang="en-US" dirty="0"/>
          </a:p>
        </p:txBody>
      </p:sp>
    </p:spTree>
    <p:extLst>
      <p:ext uri="{BB962C8B-B14F-4D97-AF65-F5344CB8AC3E}">
        <p14:creationId xmlns:p14="http://schemas.microsoft.com/office/powerpoint/2010/main" val="221911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7E3F-1D3B-4A84-B437-4887F47FD8DA}"/>
              </a:ext>
            </a:extLst>
          </p:cNvPr>
          <p:cNvSpPr>
            <a:spLocks noGrp="1"/>
          </p:cNvSpPr>
          <p:nvPr>
            <p:ph type="title"/>
          </p:nvPr>
        </p:nvSpPr>
        <p:spPr/>
        <p:txBody>
          <a:bodyPr/>
          <a:lstStyle/>
          <a:p>
            <a:r>
              <a:rPr lang="en-US" sz="2000" dirty="0"/>
              <a:t>Department for the Protection of the Faithful</a:t>
            </a:r>
            <a:br>
              <a:rPr lang="en-US" sz="2000" dirty="0"/>
            </a:br>
            <a:r>
              <a:rPr lang="en-US" sz="2000" dirty="0"/>
              <a:t>  Office of Child and Youth Protection</a:t>
            </a:r>
            <a:br>
              <a:rPr lang="en-US" sz="2000" dirty="0"/>
            </a:br>
            <a:r>
              <a:rPr lang="en-US" sz="2000" dirty="0"/>
              <a:t>  Office of Accompaniment</a:t>
            </a:r>
            <a:br>
              <a:rPr lang="en-US" sz="2000" dirty="0"/>
            </a:br>
            <a:r>
              <a:rPr lang="en-US" sz="2000" dirty="0"/>
              <a:t>  Office of Investigations</a:t>
            </a:r>
          </a:p>
        </p:txBody>
      </p:sp>
      <p:graphicFrame>
        <p:nvGraphicFramePr>
          <p:cNvPr id="5" name="Content Placeholder 4">
            <a:extLst>
              <a:ext uri="{FF2B5EF4-FFF2-40B4-BE49-F238E27FC236}">
                <a16:creationId xmlns:a16="http://schemas.microsoft.com/office/drawing/2014/main" id="{CF6FA789-2016-4D97-A129-5631E78B2832}"/>
              </a:ext>
            </a:extLst>
          </p:cNvPr>
          <p:cNvGraphicFramePr>
            <a:graphicFrameLocks noGrp="1"/>
          </p:cNvGraphicFramePr>
          <p:nvPr>
            <p:ph idx="1"/>
            <p:extLst>
              <p:ext uri="{D42A27DB-BD31-4B8C-83A1-F6EECF244321}">
                <p14:modId xmlns:p14="http://schemas.microsoft.com/office/powerpoint/2010/main" val="2699315274"/>
              </p:ext>
            </p:extLst>
          </p:nvPr>
        </p:nvGraphicFramePr>
        <p:xfrm>
          <a:off x="1076091" y="1587824"/>
          <a:ext cx="7626006" cy="3760495"/>
        </p:xfrm>
        <a:graphic>
          <a:graphicData uri="http://schemas.openxmlformats.org/drawingml/2006/table">
            <a:tbl>
              <a:tblPr firstRow="1" bandRow="1">
                <a:tableStyleId>{5C22544A-7EE6-4342-B048-85BDC9FD1C3A}</a:tableStyleId>
              </a:tblPr>
              <a:tblGrid>
                <a:gridCol w="1676718">
                  <a:extLst>
                    <a:ext uri="{9D8B030D-6E8A-4147-A177-3AD203B41FA5}">
                      <a16:colId xmlns:a16="http://schemas.microsoft.com/office/drawing/2014/main" val="424010023"/>
                    </a:ext>
                  </a:extLst>
                </a:gridCol>
                <a:gridCol w="2196140">
                  <a:extLst>
                    <a:ext uri="{9D8B030D-6E8A-4147-A177-3AD203B41FA5}">
                      <a16:colId xmlns:a16="http://schemas.microsoft.com/office/drawing/2014/main" val="2972642066"/>
                    </a:ext>
                  </a:extLst>
                </a:gridCol>
                <a:gridCol w="1376073">
                  <a:extLst>
                    <a:ext uri="{9D8B030D-6E8A-4147-A177-3AD203B41FA5}">
                      <a16:colId xmlns:a16="http://schemas.microsoft.com/office/drawing/2014/main" val="2680230778"/>
                    </a:ext>
                  </a:extLst>
                </a:gridCol>
                <a:gridCol w="2377075">
                  <a:extLst>
                    <a:ext uri="{9D8B030D-6E8A-4147-A177-3AD203B41FA5}">
                      <a16:colId xmlns:a16="http://schemas.microsoft.com/office/drawing/2014/main" val="3226945960"/>
                    </a:ext>
                  </a:extLst>
                </a:gridCol>
              </a:tblGrid>
              <a:tr h="586322">
                <a:tc>
                  <a:txBody>
                    <a:bodyPr/>
                    <a:lstStyle/>
                    <a:p>
                      <a:r>
                        <a:rPr lang="en-US" sz="1600" dirty="0"/>
                        <a:t>Name</a:t>
                      </a:r>
                    </a:p>
                  </a:txBody>
                  <a:tcPr/>
                </a:tc>
                <a:tc>
                  <a:txBody>
                    <a:bodyPr/>
                    <a:lstStyle/>
                    <a:p>
                      <a:r>
                        <a:rPr lang="en-US" sz="1600" dirty="0"/>
                        <a:t>Title</a:t>
                      </a:r>
                    </a:p>
                  </a:txBody>
                  <a:tcPr/>
                </a:tc>
                <a:tc>
                  <a:txBody>
                    <a:bodyPr/>
                    <a:lstStyle/>
                    <a:p>
                      <a:r>
                        <a:rPr lang="en-US" sz="1400" dirty="0"/>
                        <a:t>Telephone</a:t>
                      </a:r>
                    </a:p>
                  </a:txBody>
                  <a:tcPr/>
                </a:tc>
                <a:tc>
                  <a:txBody>
                    <a:bodyPr/>
                    <a:lstStyle/>
                    <a:p>
                      <a:r>
                        <a:rPr lang="en-US" sz="1600" dirty="0"/>
                        <a:t>Email</a:t>
                      </a:r>
                    </a:p>
                  </a:txBody>
                  <a:tcPr/>
                </a:tc>
                <a:extLst>
                  <a:ext uri="{0D108BD9-81ED-4DB2-BD59-A6C34878D82A}">
                    <a16:rowId xmlns:a16="http://schemas.microsoft.com/office/drawing/2014/main" val="4041346244"/>
                  </a:ext>
                </a:extLst>
              </a:tr>
              <a:tr h="794622">
                <a:tc>
                  <a:txBody>
                    <a:bodyPr/>
                    <a:lstStyle/>
                    <a:p>
                      <a:r>
                        <a:rPr lang="en-US" sz="1200" dirty="0"/>
                        <a:t>Karen Clark</a:t>
                      </a:r>
                    </a:p>
                  </a:txBody>
                  <a:tcPr/>
                </a:tc>
                <a:tc>
                  <a:txBody>
                    <a:bodyPr/>
                    <a:lstStyle/>
                    <a:p>
                      <a:r>
                        <a:rPr lang="en-US" sz="1200" dirty="0"/>
                        <a:t>Director, </a:t>
                      </a:r>
                    </a:p>
                    <a:p>
                      <a:r>
                        <a:rPr lang="en-US" sz="1200" dirty="0"/>
                        <a:t>Department for the Protection of the Faithful</a:t>
                      </a:r>
                    </a:p>
                  </a:txBody>
                  <a:tcPr/>
                </a:tc>
                <a:tc>
                  <a:txBody>
                    <a:bodyPr/>
                    <a:lstStyle/>
                    <a:p>
                      <a:r>
                        <a:rPr lang="en-US" sz="1200" dirty="0"/>
                        <a:t>973-497-4254</a:t>
                      </a:r>
                    </a:p>
                  </a:txBody>
                  <a:tcPr/>
                </a:tc>
                <a:tc>
                  <a:txBody>
                    <a:bodyPr/>
                    <a:lstStyle/>
                    <a:p>
                      <a:r>
                        <a:rPr lang="en-US" sz="1200" dirty="0"/>
                        <a:t>Karen.Clark@rcan.org</a:t>
                      </a:r>
                    </a:p>
                    <a:p>
                      <a:endParaRPr lang="en-US" sz="1200" dirty="0"/>
                    </a:p>
                  </a:txBody>
                  <a:tcPr/>
                </a:tc>
                <a:extLst>
                  <a:ext uri="{0D108BD9-81ED-4DB2-BD59-A6C34878D82A}">
                    <a16:rowId xmlns:a16="http://schemas.microsoft.com/office/drawing/2014/main" val="1188270962"/>
                  </a:ext>
                </a:extLst>
              </a:tr>
              <a:tr h="525546">
                <a:tc>
                  <a:txBody>
                    <a:bodyPr/>
                    <a:lstStyle/>
                    <a:p>
                      <a:r>
                        <a:rPr lang="en-US" sz="1200" dirty="0"/>
                        <a:t>Gina Criscuolo</a:t>
                      </a:r>
                    </a:p>
                  </a:txBody>
                  <a:tcPr/>
                </a:tc>
                <a:tc>
                  <a:txBody>
                    <a:bodyPr/>
                    <a:lstStyle/>
                    <a:p>
                      <a:r>
                        <a:rPr lang="en-US" sz="1200" dirty="0"/>
                        <a:t>Coordinator, Office of Accompaniment</a:t>
                      </a:r>
                    </a:p>
                  </a:txBody>
                  <a:tcPr/>
                </a:tc>
                <a:tc>
                  <a:txBody>
                    <a:bodyPr/>
                    <a:lstStyle/>
                    <a:p>
                      <a:r>
                        <a:rPr lang="en-US" sz="1200" dirty="0"/>
                        <a:t>201-497-4210</a:t>
                      </a:r>
                    </a:p>
                  </a:txBody>
                  <a:tcPr/>
                </a:tc>
                <a:tc>
                  <a:txBody>
                    <a:bodyPr/>
                    <a:lstStyle/>
                    <a:p>
                      <a:r>
                        <a:rPr lang="en-US" sz="1200" dirty="0"/>
                        <a:t>Eugenia.Criscuolo@rcan.org</a:t>
                      </a:r>
                    </a:p>
                  </a:txBody>
                  <a:tcPr/>
                </a:tc>
                <a:extLst>
                  <a:ext uri="{0D108BD9-81ED-4DB2-BD59-A6C34878D82A}">
                    <a16:rowId xmlns:a16="http://schemas.microsoft.com/office/drawing/2014/main" val="2572799784"/>
                  </a:ext>
                </a:extLst>
              </a:tr>
              <a:tr h="794622">
                <a:tc>
                  <a:txBody>
                    <a:bodyPr/>
                    <a:lstStyle/>
                    <a:p>
                      <a:r>
                        <a:rPr lang="en-US" sz="1200" dirty="0"/>
                        <a:t>Ralph Lilore</a:t>
                      </a:r>
                    </a:p>
                  </a:txBody>
                  <a:tcPr/>
                </a:tc>
                <a:tc>
                  <a:txBody>
                    <a:bodyPr/>
                    <a:lstStyle/>
                    <a:p>
                      <a:r>
                        <a:rPr lang="en-US" sz="1200" dirty="0"/>
                        <a:t>Compliance Officer, Office</a:t>
                      </a:r>
                    </a:p>
                    <a:p>
                      <a:r>
                        <a:rPr lang="en-US" sz="1200" dirty="0"/>
                        <a:t>Of Child and Youth Protection</a:t>
                      </a:r>
                    </a:p>
                  </a:txBody>
                  <a:tcPr/>
                </a:tc>
                <a:tc>
                  <a:txBody>
                    <a:bodyPr/>
                    <a:lstStyle/>
                    <a:p>
                      <a:r>
                        <a:rPr lang="en-US" sz="1200" dirty="0"/>
                        <a:t>973-497-4578</a:t>
                      </a:r>
                    </a:p>
                  </a:txBody>
                  <a:tcPr/>
                </a:tc>
                <a:tc>
                  <a:txBody>
                    <a:bodyPr/>
                    <a:lstStyle/>
                    <a:p>
                      <a:r>
                        <a:rPr lang="en-US" sz="1150" dirty="0"/>
                        <a:t>Ralph.Lilore@rcan.org</a:t>
                      </a:r>
                    </a:p>
                  </a:txBody>
                  <a:tcPr/>
                </a:tc>
                <a:extLst>
                  <a:ext uri="{0D108BD9-81ED-4DB2-BD59-A6C34878D82A}">
                    <a16:rowId xmlns:a16="http://schemas.microsoft.com/office/drawing/2014/main" val="2060550688"/>
                  </a:ext>
                </a:extLst>
              </a:tr>
              <a:tr h="520541">
                <a:tc>
                  <a:txBody>
                    <a:bodyPr/>
                    <a:lstStyle/>
                    <a:p>
                      <a:r>
                        <a:rPr lang="en-US" sz="1200" dirty="0"/>
                        <a:t>Ana Zsak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Investigator, Office of Investigations</a:t>
                      </a:r>
                    </a:p>
                  </a:txBody>
                  <a:tcPr/>
                </a:tc>
                <a:tc>
                  <a:txBody>
                    <a:bodyPr/>
                    <a:lstStyle/>
                    <a:p>
                      <a:r>
                        <a:rPr lang="en-US" sz="1200" dirty="0"/>
                        <a:t>973-497-4307</a:t>
                      </a:r>
                    </a:p>
                  </a:txBody>
                  <a:tcPr/>
                </a:tc>
                <a:tc>
                  <a:txBody>
                    <a:bodyPr/>
                    <a:lstStyle/>
                    <a:p>
                      <a:r>
                        <a:rPr lang="en-US" sz="1200" dirty="0"/>
                        <a:t>Ana.Zsak@rcan.org</a:t>
                      </a:r>
                    </a:p>
                  </a:txBody>
                  <a:tcPr/>
                </a:tc>
                <a:extLst>
                  <a:ext uri="{0D108BD9-81ED-4DB2-BD59-A6C34878D82A}">
                    <a16:rowId xmlns:a16="http://schemas.microsoft.com/office/drawing/2014/main" val="3727027782"/>
                  </a:ext>
                </a:extLst>
              </a:tr>
              <a:tr h="538842">
                <a:tc>
                  <a:txBody>
                    <a:bodyPr/>
                    <a:lstStyle/>
                    <a:p>
                      <a:r>
                        <a:rPr lang="en-US" sz="1200" dirty="0"/>
                        <a:t>Marta Nieves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Safe Environment Assistant</a:t>
                      </a:r>
                    </a:p>
                  </a:txBody>
                  <a:tcPr/>
                </a:tc>
                <a:tc>
                  <a:txBody>
                    <a:bodyPr/>
                    <a:lstStyle/>
                    <a:p>
                      <a:r>
                        <a:rPr lang="en-US" sz="1200" dirty="0"/>
                        <a:t>973-497-4329</a:t>
                      </a:r>
                    </a:p>
                  </a:txBody>
                  <a:tcPr/>
                </a:tc>
                <a:tc>
                  <a:txBody>
                    <a:bodyPr/>
                    <a:lstStyle/>
                    <a:p>
                      <a:r>
                        <a:rPr lang="en-US" sz="1200" dirty="0"/>
                        <a:t>Marta.Nieves@rcan.org</a:t>
                      </a:r>
                    </a:p>
                  </a:txBody>
                  <a:tcPr/>
                </a:tc>
                <a:extLst>
                  <a:ext uri="{0D108BD9-81ED-4DB2-BD59-A6C34878D82A}">
                    <a16:rowId xmlns:a16="http://schemas.microsoft.com/office/drawing/2014/main" val="2338842006"/>
                  </a:ext>
                </a:extLst>
              </a:tr>
            </a:tbl>
          </a:graphicData>
        </a:graphic>
      </p:graphicFrame>
      <p:sp>
        <p:nvSpPr>
          <p:cNvPr id="7" name="TextBox 6">
            <a:extLst>
              <a:ext uri="{FF2B5EF4-FFF2-40B4-BE49-F238E27FC236}">
                <a16:creationId xmlns:a16="http://schemas.microsoft.com/office/drawing/2014/main" id="{8B02DFD1-2B75-485D-9A37-FB8F34414B86}"/>
              </a:ext>
            </a:extLst>
          </p:cNvPr>
          <p:cNvSpPr txBox="1"/>
          <p:nvPr/>
        </p:nvSpPr>
        <p:spPr>
          <a:xfrm>
            <a:off x="1106898" y="9468300"/>
            <a:ext cx="4394200" cy="61686"/>
          </a:xfrm>
          <a:prstGeom prst="rect">
            <a:avLst/>
          </a:prstGeom>
          <a:noFill/>
        </p:spPr>
        <p:txBody>
          <a:bodyPr wrap="square" rtlCol="0">
            <a:spAutoFit/>
          </a:bodyPr>
          <a:lstStyle/>
          <a:p>
            <a:r>
              <a:rPr lang="en-US" sz="900" dirty="0">
                <a:hlinkClick r:id="rId3" tooltip="http://www.mrscienceshow.com/2010/06/bring-us-your-burning-science-questions.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8" name="TextBox 7">
            <a:extLst>
              <a:ext uri="{FF2B5EF4-FFF2-40B4-BE49-F238E27FC236}">
                <a16:creationId xmlns:a16="http://schemas.microsoft.com/office/drawing/2014/main" id="{08D347F8-2DFC-4DBF-A1FF-6BAB28FD4DD0}"/>
              </a:ext>
            </a:extLst>
          </p:cNvPr>
          <p:cNvSpPr txBox="1"/>
          <p:nvPr/>
        </p:nvSpPr>
        <p:spPr>
          <a:xfrm>
            <a:off x="2493756" y="6223120"/>
            <a:ext cx="4542504" cy="369332"/>
          </a:xfrm>
          <a:prstGeom prst="rect">
            <a:avLst/>
          </a:prstGeom>
          <a:noFill/>
          <a:ln>
            <a:solidFill>
              <a:schemeClr val="tx1"/>
            </a:solidFill>
          </a:ln>
        </p:spPr>
        <p:txBody>
          <a:bodyPr wrap="square" rtlCol="0">
            <a:spAutoFit/>
          </a:bodyPr>
          <a:lstStyle/>
          <a:p>
            <a:r>
              <a:rPr lang="en-US" dirty="0"/>
              <a:t>Questions? We are here to help!</a:t>
            </a:r>
          </a:p>
        </p:txBody>
      </p:sp>
      <p:sp>
        <p:nvSpPr>
          <p:cNvPr id="6" name="Date Placeholder 5">
            <a:extLst>
              <a:ext uri="{FF2B5EF4-FFF2-40B4-BE49-F238E27FC236}">
                <a16:creationId xmlns:a16="http://schemas.microsoft.com/office/drawing/2014/main" id="{AFB803F0-7126-43E1-9DC8-617766A7F059}"/>
              </a:ext>
            </a:extLst>
          </p:cNvPr>
          <p:cNvSpPr>
            <a:spLocks noGrp="1"/>
          </p:cNvSpPr>
          <p:nvPr>
            <p:ph type="dt" sz="half" idx="10"/>
          </p:nvPr>
        </p:nvSpPr>
        <p:spPr/>
        <p:txBody>
          <a:bodyPr/>
          <a:lstStyle/>
          <a:p>
            <a:pPr>
              <a:defRPr/>
            </a:pPr>
            <a:fld id="{056F5425-6CD3-4C54-B60C-23AF747669C2}" type="datetime1">
              <a:rPr lang="en-US" altLang="en-US" smtClean="0"/>
              <a:t>11/30/2023</a:t>
            </a:fld>
            <a:endParaRPr lang="en-US" altLang="en-US" dirty="0"/>
          </a:p>
        </p:txBody>
      </p:sp>
      <p:sp>
        <p:nvSpPr>
          <p:cNvPr id="9" name="Slide Number Placeholder 8">
            <a:extLst>
              <a:ext uri="{FF2B5EF4-FFF2-40B4-BE49-F238E27FC236}">
                <a16:creationId xmlns:a16="http://schemas.microsoft.com/office/drawing/2014/main" id="{98307E82-DEF1-4E59-95FC-1E20B0EB5FC6}"/>
              </a:ext>
            </a:extLst>
          </p:cNvPr>
          <p:cNvSpPr>
            <a:spLocks noGrp="1"/>
          </p:cNvSpPr>
          <p:nvPr>
            <p:ph type="sldNum" sz="quarter" idx="12"/>
          </p:nvPr>
        </p:nvSpPr>
        <p:spPr/>
        <p:txBody>
          <a:bodyPr/>
          <a:lstStyle/>
          <a:p>
            <a:pPr>
              <a:defRPr/>
            </a:pPr>
            <a:fld id="{17C036D6-F50A-4163-9F0F-B0B1E196B63E}" type="slidenum">
              <a:rPr lang="en-US" altLang="en-US" smtClean="0"/>
              <a:pPr>
                <a:defRPr/>
              </a:pPr>
              <a:t>3</a:t>
            </a:fld>
            <a:endParaRPr lang="en-US" altLang="en-US" dirty="0"/>
          </a:p>
        </p:txBody>
      </p:sp>
    </p:spTree>
    <p:extLst>
      <p:ext uri="{BB962C8B-B14F-4D97-AF65-F5344CB8AC3E}">
        <p14:creationId xmlns:p14="http://schemas.microsoft.com/office/powerpoint/2010/main" val="40484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a:extLst>
              <a:ext uri="{FF2B5EF4-FFF2-40B4-BE49-F238E27FC236}">
                <a16:creationId xmlns:a16="http://schemas.microsoft.com/office/drawing/2014/main" id="{2F85F476-1F33-4FB5-9932-3EEAD5797D57}"/>
              </a:ext>
            </a:extLst>
          </p:cNvPr>
          <p:cNvSpPr>
            <a:spLocks noGrp="1" noChangeArrowheads="1"/>
          </p:cNvSpPr>
          <p:nvPr>
            <p:ph type="title"/>
          </p:nvPr>
        </p:nvSpPr>
        <p:spPr/>
        <p:txBody>
          <a:bodyPr/>
          <a:lstStyle/>
          <a:p>
            <a:r>
              <a:rPr lang="en-US" altLang="en-US" dirty="0"/>
              <a:t>Select “Users” to access school-specific Virtus lists in the Administration Tab.</a:t>
            </a:r>
          </a:p>
        </p:txBody>
      </p:sp>
      <p:sp>
        <p:nvSpPr>
          <p:cNvPr id="33796" name="TextBox 7">
            <a:extLst>
              <a:ext uri="{FF2B5EF4-FFF2-40B4-BE49-F238E27FC236}">
                <a16:creationId xmlns:a16="http://schemas.microsoft.com/office/drawing/2014/main" id="{9E0BF15F-B792-4E82-B832-11E02EF2F391}"/>
              </a:ext>
            </a:extLst>
          </p:cNvPr>
          <p:cNvSpPr txBox="1">
            <a:spLocks noChangeArrowheads="1"/>
          </p:cNvSpPr>
          <p:nvPr/>
        </p:nvSpPr>
        <p:spPr bwMode="auto">
          <a:xfrm>
            <a:off x="1373188" y="7688263"/>
            <a:ext cx="7165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900" dirty="0">
                <a:hlinkClick r:id="rId2" tooltip="http://www.creative-commons-images.com/highway-signs/p/policy.html"/>
              </a:rPr>
              <a:t>This Photo</a:t>
            </a:r>
            <a:r>
              <a:rPr lang="en-US" altLang="en-US" sz="900" dirty="0"/>
              <a:t> by Unknown Author is licensed under </a:t>
            </a:r>
            <a:r>
              <a:rPr lang="en-US" altLang="en-US" sz="900" dirty="0">
                <a:hlinkClick r:id="rId3" tooltip="https://creativecommons.org/licenses/by-sa/3.0/"/>
              </a:rPr>
              <a:t>CC BY-SA</a:t>
            </a:r>
            <a:endParaRPr lang="en-US" altLang="en-US" sz="900" dirty="0"/>
          </a:p>
        </p:txBody>
      </p:sp>
      <p:sp>
        <p:nvSpPr>
          <p:cNvPr id="4" name="Date Placeholder 3">
            <a:extLst>
              <a:ext uri="{FF2B5EF4-FFF2-40B4-BE49-F238E27FC236}">
                <a16:creationId xmlns:a16="http://schemas.microsoft.com/office/drawing/2014/main" id="{907CB7D2-143B-4228-A588-B51DDCEED8EF}"/>
              </a:ext>
            </a:extLst>
          </p:cNvPr>
          <p:cNvSpPr>
            <a:spLocks noGrp="1"/>
          </p:cNvSpPr>
          <p:nvPr>
            <p:ph type="dt" sz="half" idx="10"/>
          </p:nvPr>
        </p:nvSpPr>
        <p:spPr/>
        <p:txBody>
          <a:bodyPr/>
          <a:lstStyle/>
          <a:p>
            <a:pPr>
              <a:defRPr/>
            </a:pPr>
            <a:fld id="{4ADD28B2-0C30-48EB-8B9C-D5D0B467CF33}"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B3A5583F-ABFD-4445-BDB3-13D02A3B54CF}"/>
              </a:ext>
            </a:extLst>
          </p:cNvPr>
          <p:cNvSpPr>
            <a:spLocks noGrp="1"/>
          </p:cNvSpPr>
          <p:nvPr>
            <p:ph type="sldNum" sz="quarter" idx="12"/>
          </p:nvPr>
        </p:nvSpPr>
        <p:spPr/>
        <p:txBody>
          <a:bodyPr/>
          <a:lstStyle/>
          <a:p>
            <a:pPr>
              <a:defRPr/>
            </a:pPr>
            <a:fld id="{564FD947-0505-4D10-B128-A02142C8EFA6}" type="slidenum">
              <a:rPr lang="en-US" altLang="en-US" smtClean="0"/>
              <a:pPr>
                <a:defRPr/>
              </a:pPr>
              <a:t>30</a:t>
            </a:fld>
            <a:endParaRPr lang="en-US" altLang="en-US" dirty="0"/>
          </a:p>
        </p:txBody>
      </p:sp>
      <p:sp>
        <p:nvSpPr>
          <p:cNvPr id="2" name="TextBox 1">
            <a:extLst>
              <a:ext uri="{FF2B5EF4-FFF2-40B4-BE49-F238E27FC236}">
                <a16:creationId xmlns:a16="http://schemas.microsoft.com/office/drawing/2014/main" id="{B9D24FBC-8A1E-41EE-971F-8CA5CFA03C4E}"/>
              </a:ext>
            </a:extLst>
          </p:cNvPr>
          <p:cNvSpPr txBox="1"/>
          <p:nvPr/>
        </p:nvSpPr>
        <p:spPr>
          <a:xfrm>
            <a:off x="7388679" y="2710543"/>
            <a:ext cx="446316" cy="3698421"/>
          </a:xfrm>
          <a:prstGeom prst="rect">
            <a:avLst/>
          </a:prstGeom>
          <a:solidFill>
            <a:schemeClr val="bg1"/>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E0432A96-2DA4-4656-A314-DD08B7631650}"/>
              </a:ext>
            </a:extLst>
          </p:cNvPr>
          <p:cNvSpPr/>
          <p:nvPr/>
        </p:nvSpPr>
        <p:spPr bwMode="auto">
          <a:xfrm>
            <a:off x="3192236" y="3020786"/>
            <a:ext cx="1379764" cy="244928"/>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E7CF7AA2-915E-40DF-91A1-1A663AA2501F}"/>
              </a:ext>
            </a:extLst>
          </p:cNvPr>
          <p:cNvSpPr/>
          <p:nvPr/>
        </p:nvSpPr>
        <p:spPr bwMode="auto">
          <a:xfrm>
            <a:off x="3192236" y="3567793"/>
            <a:ext cx="1379764" cy="117248"/>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89615E23-697C-4B69-A9E4-8404E318B156}"/>
              </a:ext>
            </a:extLst>
          </p:cNvPr>
          <p:cNvSpPr/>
          <p:nvPr/>
        </p:nvSpPr>
        <p:spPr bwMode="auto">
          <a:xfrm>
            <a:off x="3192236" y="4131129"/>
            <a:ext cx="1379764" cy="117248"/>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2" name="Rectangle 11">
            <a:extLst>
              <a:ext uri="{FF2B5EF4-FFF2-40B4-BE49-F238E27FC236}">
                <a16:creationId xmlns:a16="http://schemas.microsoft.com/office/drawing/2014/main" id="{E913A3EC-0DD9-4C4B-9B54-557D3ECD6F7F}"/>
              </a:ext>
            </a:extLst>
          </p:cNvPr>
          <p:cNvSpPr/>
          <p:nvPr/>
        </p:nvSpPr>
        <p:spPr bwMode="auto">
          <a:xfrm>
            <a:off x="3192236" y="4416879"/>
            <a:ext cx="2718707" cy="117248"/>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7B0C0EFF-7EEC-441C-9507-7C2B3CDEADCC}"/>
              </a:ext>
            </a:extLst>
          </p:cNvPr>
          <p:cNvSpPr/>
          <p:nvPr/>
        </p:nvSpPr>
        <p:spPr bwMode="auto">
          <a:xfrm>
            <a:off x="3344562" y="2121245"/>
            <a:ext cx="766119" cy="306043"/>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pic>
        <p:nvPicPr>
          <p:cNvPr id="3" name="Picture 2">
            <a:extLst>
              <a:ext uri="{FF2B5EF4-FFF2-40B4-BE49-F238E27FC236}">
                <a16:creationId xmlns:a16="http://schemas.microsoft.com/office/drawing/2014/main" id="{C776812C-D07D-8806-FF32-C8804B442B6E}"/>
              </a:ext>
            </a:extLst>
          </p:cNvPr>
          <p:cNvPicPr>
            <a:picLocks noChangeAspect="1"/>
          </p:cNvPicPr>
          <p:nvPr/>
        </p:nvPicPr>
        <p:blipFill>
          <a:blip r:embed="rId4"/>
          <a:stretch>
            <a:fillRect/>
          </a:stretch>
        </p:blipFill>
        <p:spPr>
          <a:xfrm>
            <a:off x="840925" y="1640789"/>
            <a:ext cx="7868748" cy="4915586"/>
          </a:xfrm>
          <a:prstGeom prst="rect">
            <a:avLst/>
          </a:prstGeom>
        </p:spPr>
      </p:pic>
      <p:sp>
        <p:nvSpPr>
          <p:cNvPr id="6" name="Arrow: Right 5">
            <a:extLst>
              <a:ext uri="{FF2B5EF4-FFF2-40B4-BE49-F238E27FC236}">
                <a16:creationId xmlns:a16="http://schemas.microsoft.com/office/drawing/2014/main" id="{E509AA9F-C823-4D13-9A02-BC50C224E7F6}"/>
              </a:ext>
            </a:extLst>
          </p:cNvPr>
          <p:cNvSpPr/>
          <p:nvPr/>
        </p:nvSpPr>
        <p:spPr bwMode="auto">
          <a:xfrm>
            <a:off x="-30358" y="2539159"/>
            <a:ext cx="929369" cy="253093"/>
          </a:xfrm>
          <a:prstGeom prst="righ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0EF58AF-C829-4325-9CDF-4532F2217A56}"/>
              </a:ext>
            </a:extLst>
          </p:cNvPr>
          <p:cNvSpPr>
            <a:spLocks noGrp="1" noChangeArrowheads="1"/>
          </p:cNvSpPr>
          <p:nvPr>
            <p:ph type="title"/>
          </p:nvPr>
        </p:nvSpPr>
        <p:spPr/>
        <p:txBody>
          <a:bodyPr/>
          <a:lstStyle/>
          <a:p>
            <a:pPr eaLnBrk="1" hangingPunct="1"/>
            <a:r>
              <a:rPr lang="en-US" altLang="en-US" dirty="0"/>
              <a:t>Select “User Search” and </a:t>
            </a:r>
            <a:r>
              <a:rPr lang="en-US" altLang="en-US" i="1" dirty="0"/>
              <a:t>all</a:t>
            </a:r>
            <a:r>
              <a:rPr lang="en-US" altLang="en-US" dirty="0"/>
              <a:t> records in the Archdiocese can be searched.</a:t>
            </a:r>
          </a:p>
        </p:txBody>
      </p:sp>
      <p:sp>
        <p:nvSpPr>
          <p:cNvPr id="5" name="Date Placeholder 4">
            <a:extLst>
              <a:ext uri="{FF2B5EF4-FFF2-40B4-BE49-F238E27FC236}">
                <a16:creationId xmlns:a16="http://schemas.microsoft.com/office/drawing/2014/main" id="{4089647B-1DB7-4520-B4E3-220C9F8A05FC}"/>
              </a:ext>
            </a:extLst>
          </p:cNvPr>
          <p:cNvSpPr>
            <a:spLocks noGrp="1"/>
          </p:cNvSpPr>
          <p:nvPr>
            <p:ph type="dt" sz="half" idx="10"/>
          </p:nvPr>
        </p:nvSpPr>
        <p:spPr/>
        <p:txBody>
          <a:bodyPr/>
          <a:lstStyle/>
          <a:p>
            <a:pPr>
              <a:defRPr/>
            </a:pPr>
            <a:fld id="{AB83FF76-4ACA-4E6B-A466-23D9A2B26A16}"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DC6A065F-A72C-4A3A-9887-5B23C3CD97FA}"/>
              </a:ext>
            </a:extLst>
          </p:cNvPr>
          <p:cNvSpPr>
            <a:spLocks noGrp="1"/>
          </p:cNvSpPr>
          <p:nvPr>
            <p:ph type="sldNum" sz="quarter" idx="12"/>
          </p:nvPr>
        </p:nvSpPr>
        <p:spPr/>
        <p:txBody>
          <a:bodyPr/>
          <a:lstStyle/>
          <a:p>
            <a:pPr>
              <a:defRPr/>
            </a:pPr>
            <a:fld id="{564FD947-0505-4D10-B128-A02142C8EFA6}" type="slidenum">
              <a:rPr lang="en-US" altLang="en-US" smtClean="0"/>
              <a:pPr>
                <a:defRPr/>
              </a:pPr>
              <a:t>31</a:t>
            </a:fld>
            <a:endParaRPr lang="en-US" altLang="en-US" dirty="0"/>
          </a:p>
        </p:txBody>
      </p:sp>
      <p:sp>
        <p:nvSpPr>
          <p:cNvPr id="2" name="TextBox 1">
            <a:extLst>
              <a:ext uri="{FF2B5EF4-FFF2-40B4-BE49-F238E27FC236}">
                <a16:creationId xmlns:a16="http://schemas.microsoft.com/office/drawing/2014/main" id="{00E923B1-ECF5-4B09-87FD-1EDCC9938E2C}"/>
              </a:ext>
            </a:extLst>
          </p:cNvPr>
          <p:cNvSpPr txBox="1"/>
          <p:nvPr/>
        </p:nvSpPr>
        <p:spPr>
          <a:xfrm>
            <a:off x="7135586" y="2612571"/>
            <a:ext cx="484414" cy="3788229"/>
          </a:xfrm>
          <a:prstGeom prst="rect">
            <a:avLst/>
          </a:prstGeom>
          <a:solidFill>
            <a:schemeClr val="bg1"/>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32A104E7-7C81-4133-9D87-1BF1965673BF}"/>
              </a:ext>
            </a:extLst>
          </p:cNvPr>
          <p:cNvSpPr/>
          <p:nvPr/>
        </p:nvSpPr>
        <p:spPr bwMode="auto">
          <a:xfrm>
            <a:off x="3102429" y="3061607"/>
            <a:ext cx="1404257" cy="228600"/>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89572633-1C6C-48DD-9877-C41D94E57ACC}"/>
              </a:ext>
            </a:extLst>
          </p:cNvPr>
          <p:cNvSpPr/>
          <p:nvPr/>
        </p:nvSpPr>
        <p:spPr bwMode="auto">
          <a:xfrm>
            <a:off x="3102429" y="3567793"/>
            <a:ext cx="1657350" cy="146957"/>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06995144-5602-4557-8DE2-3F850CE4C690}"/>
              </a:ext>
            </a:extLst>
          </p:cNvPr>
          <p:cNvSpPr/>
          <p:nvPr/>
        </p:nvSpPr>
        <p:spPr bwMode="auto">
          <a:xfrm>
            <a:off x="3102429" y="4106636"/>
            <a:ext cx="1526721" cy="146957"/>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EE7E2562-66A2-4489-A51D-450FA2EF5478}"/>
              </a:ext>
            </a:extLst>
          </p:cNvPr>
          <p:cNvSpPr/>
          <p:nvPr/>
        </p:nvSpPr>
        <p:spPr bwMode="auto">
          <a:xfrm>
            <a:off x="3102429" y="4400550"/>
            <a:ext cx="2588078" cy="97699"/>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pic>
        <p:nvPicPr>
          <p:cNvPr id="12" name="Picture 11">
            <a:extLst>
              <a:ext uri="{FF2B5EF4-FFF2-40B4-BE49-F238E27FC236}">
                <a16:creationId xmlns:a16="http://schemas.microsoft.com/office/drawing/2014/main" id="{FCDF709D-FBBD-461F-8274-6FAA1F87C1E4}"/>
              </a:ext>
            </a:extLst>
          </p:cNvPr>
          <p:cNvPicPr>
            <a:picLocks noChangeAspect="1"/>
          </p:cNvPicPr>
          <p:nvPr/>
        </p:nvPicPr>
        <p:blipFill>
          <a:blip r:embed="rId3"/>
          <a:stretch>
            <a:fillRect/>
          </a:stretch>
        </p:blipFill>
        <p:spPr>
          <a:xfrm>
            <a:off x="1657859" y="1631092"/>
            <a:ext cx="6769449" cy="4589739"/>
          </a:xfrm>
          <a:prstGeom prst="rect">
            <a:avLst/>
          </a:prstGeom>
        </p:spPr>
      </p:pic>
      <p:sp>
        <p:nvSpPr>
          <p:cNvPr id="9" name="Arrow: Left 8">
            <a:extLst>
              <a:ext uri="{FF2B5EF4-FFF2-40B4-BE49-F238E27FC236}">
                <a16:creationId xmlns:a16="http://schemas.microsoft.com/office/drawing/2014/main" id="{7E4AD439-7AB2-4F01-A29C-4448F5C242EC}"/>
              </a:ext>
            </a:extLst>
          </p:cNvPr>
          <p:cNvSpPr/>
          <p:nvPr/>
        </p:nvSpPr>
        <p:spPr bwMode="auto">
          <a:xfrm>
            <a:off x="2340429" y="2961092"/>
            <a:ext cx="762000" cy="2286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
        <p:nvSpPr>
          <p:cNvPr id="13" name="TextBox 12">
            <a:extLst>
              <a:ext uri="{FF2B5EF4-FFF2-40B4-BE49-F238E27FC236}">
                <a16:creationId xmlns:a16="http://schemas.microsoft.com/office/drawing/2014/main" id="{4E8E9F0E-2840-4C92-A5EC-396A16E3E009}"/>
              </a:ext>
            </a:extLst>
          </p:cNvPr>
          <p:cNvSpPr txBox="1"/>
          <p:nvPr/>
        </p:nvSpPr>
        <p:spPr>
          <a:xfrm>
            <a:off x="3023286" y="4400550"/>
            <a:ext cx="3435179" cy="1569660"/>
          </a:xfrm>
          <a:prstGeom prst="rect">
            <a:avLst/>
          </a:prstGeom>
          <a:noFill/>
        </p:spPr>
        <p:txBody>
          <a:bodyPr wrap="square" rtlCol="0">
            <a:spAutoFit/>
          </a:bodyPr>
          <a:lstStyle/>
          <a:p>
            <a:r>
              <a:rPr lang="en-US" sz="1600" i="0" dirty="0">
                <a:highlight>
                  <a:srgbClr val="FFFF00"/>
                </a:highlight>
              </a:rPr>
              <a:t>To add a user from a different location to your location, email the username and location to</a:t>
            </a:r>
          </a:p>
          <a:p>
            <a:r>
              <a:rPr lang="en-US" sz="1600" i="0" dirty="0">
                <a:highlight>
                  <a:srgbClr val="FFFF00"/>
                </a:highlight>
                <a:hlinkClick r:id="rId4"/>
              </a:rPr>
              <a:t>sect@rcan.org</a:t>
            </a:r>
            <a:r>
              <a:rPr lang="en-US" sz="1600" i="0" dirty="0">
                <a:highlight>
                  <a:srgbClr val="FFFF00"/>
                </a:highlight>
              </a:rPr>
              <a:t> and the OCYP will add the user to your location.</a:t>
            </a:r>
          </a:p>
        </p:txBody>
      </p:sp>
    </p:spTree>
    <p:extLst>
      <p:ext uri="{BB962C8B-B14F-4D97-AF65-F5344CB8AC3E}">
        <p14:creationId xmlns:p14="http://schemas.microsoft.com/office/powerpoint/2010/main" val="2738043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0EF58AF-C829-4325-9CDF-4532F2217A56}"/>
              </a:ext>
            </a:extLst>
          </p:cNvPr>
          <p:cNvSpPr>
            <a:spLocks noGrp="1" noChangeArrowheads="1"/>
          </p:cNvSpPr>
          <p:nvPr>
            <p:ph type="title"/>
          </p:nvPr>
        </p:nvSpPr>
        <p:spPr>
          <a:xfrm>
            <a:off x="1370013" y="301625"/>
            <a:ext cx="7313612" cy="1143000"/>
          </a:xfrm>
        </p:spPr>
        <p:txBody>
          <a:bodyPr wrap="square" anchor="b">
            <a:normAutofit/>
          </a:bodyPr>
          <a:lstStyle/>
          <a:p>
            <a:pPr eaLnBrk="1" hangingPunct="1"/>
            <a:r>
              <a:rPr lang="en-US" altLang="en-US" dirty="0"/>
              <a:t>Select “Show Inactive users” to capture everyone in the school or Archdiocese.</a:t>
            </a:r>
          </a:p>
        </p:txBody>
      </p:sp>
      <p:pic>
        <p:nvPicPr>
          <p:cNvPr id="10" name="Picture 9" descr="Graphical user interface, text, application&#10;&#10;Description automatically generated">
            <a:extLst>
              <a:ext uri="{FF2B5EF4-FFF2-40B4-BE49-F238E27FC236}">
                <a16:creationId xmlns:a16="http://schemas.microsoft.com/office/drawing/2014/main" id="{E86BD0F9-B887-4B54-AF5A-56916E213E8A}"/>
              </a:ext>
            </a:extLst>
          </p:cNvPr>
          <p:cNvPicPr>
            <a:picLocks noChangeAspect="1"/>
          </p:cNvPicPr>
          <p:nvPr/>
        </p:nvPicPr>
        <p:blipFill rotWithShape="1">
          <a:blip r:embed="rId3">
            <a:extLst>
              <a:ext uri="{28A0092B-C50C-407E-A947-70E740481C1C}">
                <a14:useLocalDpi xmlns:a14="http://schemas.microsoft.com/office/drawing/2010/main" val="0"/>
              </a:ext>
            </a:extLst>
          </a:blip>
          <a:srcRect t="12172" r="11879" b="10377"/>
          <a:stretch/>
        </p:blipFill>
        <p:spPr>
          <a:xfrm>
            <a:off x="1370013" y="2041111"/>
            <a:ext cx="7313612" cy="3687004"/>
          </a:xfrm>
          <a:prstGeom prst="rect">
            <a:avLst/>
          </a:prstGeom>
          <a:noFill/>
          <a:ln>
            <a:solidFill>
              <a:schemeClr val="tx1"/>
            </a:solidFill>
          </a:ln>
        </p:spPr>
      </p:pic>
      <p:sp>
        <p:nvSpPr>
          <p:cNvPr id="4" name="Date Placeholder 3">
            <a:extLst>
              <a:ext uri="{FF2B5EF4-FFF2-40B4-BE49-F238E27FC236}">
                <a16:creationId xmlns:a16="http://schemas.microsoft.com/office/drawing/2014/main" id="{8FF6C551-32FF-4206-BCAF-4B7F41CDD54A}"/>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6C1C509C-B771-4CF9-980D-28D0E80ECB8C}"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40E93372-471D-4071-AA6D-522BF73E4832}"/>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32</a:t>
            </a:fld>
            <a:endParaRPr lang="en-US" altLang="en-US" dirty="0"/>
          </a:p>
        </p:txBody>
      </p:sp>
      <p:sp>
        <p:nvSpPr>
          <p:cNvPr id="11" name="Rectangle 10">
            <a:extLst>
              <a:ext uri="{FF2B5EF4-FFF2-40B4-BE49-F238E27FC236}">
                <a16:creationId xmlns:a16="http://schemas.microsoft.com/office/drawing/2014/main" id="{23F1318C-A477-4D23-AAC2-5AFD0955BE98}"/>
              </a:ext>
            </a:extLst>
          </p:cNvPr>
          <p:cNvSpPr/>
          <p:nvPr/>
        </p:nvSpPr>
        <p:spPr bwMode="auto">
          <a:xfrm>
            <a:off x="2903456" y="3533946"/>
            <a:ext cx="1404593" cy="273378"/>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1758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8B17E2DB-EEEA-441E-B473-376BE6BA6769}"/>
              </a:ext>
            </a:extLst>
          </p:cNvPr>
          <p:cNvSpPr>
            <a:spLocks noGrp="1" noChangeArrowheads="1"/>
          </p:cNvSpPr>
          <p:nvPr>
            <p:ph type="title"/>
          </p:nvPr>
        </p:nvSpPr>
        <p:spPr/>
        <p:txBody>
          <a:bodyPr/>
          <a:lstStyle/>
          <a:p>
            <a:pPr eaLnBrk="1" hangingPunct="1"/>
            <a:r>
              <a:rPr lang="en-US" altLang="en-US" dirty="0"/>
              <a:t>Compliance reports will show who needs recertification and background rechecking, </a:t>
            </a:r>
            <a:r>
              <a:rPr lang="en-US" altLang="en-US" b="1" dirty="0"/>
              <a:t>if </a:t>
            </a:r>
            <a:r>
              <a:rPr lang="en-US" altLang="en-US" dirty="0"/>
              <a:t>the data is in Virtus.</a:t>
            </a:r>
          </a:p>
        </p:txBody>
      </p:sp>
      <p:sp>
        <p:nvSpPr>
          <p:cNvPr id="6" name="Date Placeholder 5">
            <a:extLst>
              <a:ext uri="{FF2B5EF4-FFF2-40B4-BE49-F238E27FC236}">
                <a16:creationId xmlns:a16="http://schemas.microsoft.com/office/drawing/2014/main" id="{C0B1AD19-AA6C-4879-BCBC-EAFD7EF5F4DC}"/>
              </a:ext>
            </a:extLst>
          </p:cNvPr>
          <p:cNvSpPr>
            <a:spLocks noGrp="1"/>
          </p:cNvSpPr>
          <p:nvPr>
            <p:ph type="dt" sz="half" idx="10"/>
          </p:nvPr>
        </p:nvSpPr>
        <p:spPr/>
        <p:txBody>
          <a:bodyPr/>
          <a:lstStyle/>
          <a:p>
            <a:pPr>
              <a:defRPr/>
            </a:pPr>
            <a:fld id="{1B22505C-E014-4CE8-9E8D-9AEF322510C1}" type="datetime1">
              <a:rPr lang="en-US" altLang="en-US" smtClean="0"/>
              <a:t>11/30/2023</a:t>
            </a:fld>
            <a:endParaRPr lang="en-US" altLang="en-US" dirty="0"/>
          </a:p>
        </p:txBody>
      </p:sp>
      <p:sp>
        <p:nvSpPr>
          <p:cNvPr id="7" name="Slide Number Placeholder 6">
            <a:extLst>
              <a:ext uri="{FF2B5EF4-FFF2-40B4-BE49-F238E27FC236}">
                <a16:creationId xmlns:a16="http://schemas.microsoft.com/office/drawing/2014/main" id="{2EF7DF53-9C7C-44E9-8BA9-95DAD5F01DC7}"/>
              </a:ext>
            </a:extLst>
          </p:cNvPr>
          <p:cNvSpPr>
            <a:spLocks noGrp="1"/>
          </p:cNvSpPr>
          <p:nvPr>
            <p:ph type="sldNum" sz="quarter" idx="12"/>
          </p:nvPr>
        </p:nvSpPr>
        <p:spPr/>
        <p:txBody>
          <a:bodyPr/>
          <a:lstStyle/>
          <a:p>
            <a:pPr>
              <a:defRPr/>
            </a:pPr>
            <a:fld id="{564FD947-0505-4D10-B128-A02142C8EFA6}" type="slidenum">
              <a:rPr lang="en-US" altLang="en-US" smtClean="0"/>
              <a:pPr>
                <a:defRPr/>
              </a:pPr>
              <a:t>33</a:t>
            </a:fld>
            <a:endParaRPr lang="en-US" altLang="en-US" dirty="0"/>
          </a:p>
        </p:txBody>
      </p:sp>
      <p:sp>
        <p:nvSpPr>
          <p:cNvPr id="3" name="TextBox 2">
            <a:extLst>
              <a:ext uri="{FF2B5EF4-FFF2-40B4-BE49-F238E27FC236}">
                <a16:creationId xmlns:a16="http://schemas.microsoft.com/office/drawing/2014/main" id="{B3A79186-51B0-4825-898C-F49DBCB51567}"/>
              </a:ext>
            </a:extLst>
          </p:cNvPr>
          <p:cNvSpPr txBox="1"/>
          <p:nvPr/>
        </p:nvSpPr>
        <p:spPr>
          <a:xfrm>
            <a:off x="5592536" y="2612571"/>
            <a:ext cx="391885" cy="36358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4DBA409B-EB47-4FF4-97FE-6BB198C41F15}"/>
              </a:ext>
            </a:extLst>
          </p:cNvPr>
          <p:cNvSpPr txBox="1"/>
          <p:nvPr/>
        </p:nvSpPr>
        <p:spPr>
          <a:xfrm>
            <a:off x="6098721" y="1583877"/>
            <a:ext cx="2660446" cy="5078313"/>
          </a:xfrm>
          <a:prstGeom prst="rect">
            <a:avLst/>
          </a:prstGeom>
          <a:noFill/>
        </p:spPr>
        <p:txBody>
          <a:bodyPr wrap="square" rtlCol="0">
            <a:spAutoFit/>
          </a:bodyPr>
          <a:lstStyle/>
          <a:p>
            <a:r>
              <a:rPr lang="en-US" i="0" dirty="0"/>
              <a:t>LSEC should run a Master Compliance report monthly to review the following:</a:t>
            </a:r>
          </a:p>
          <a:p>
            <a:endParaRPr lang="en-US" i="0" dirty="0"/>
          </a:p>
          <a:p>
            <a:pPr marL="285750" indent="-285750">
              <a:buFont typeface="Arial" panose="020B0604020202020204" pitchFamily="34" charset="0"/>
              <a:buChar char="•"/>
            </a:pPr>
            <a:r>
              <a:rPr lang="en-US" i="0" dirty="0"/>
              <a:t>Background check dates</a:t>
            </a:r>
          </a:p>
          <a:p>
            <a:pPr marL="285750" indent="-285750">
              <a:buFont typeface="Arial" panose="020B0604020202020204" pitchFamily="34" charset="0"/>
              <a:buChar char="•"/>
            </a:pPr>
            <a:r>
              <a:rPr lang="en-US" i="0" dirty="0"/>
              <a:t>PGC certification dates</a:t>
            </a:r>
          </a:p>
          <a:p>
            <a:pPr marL="285750" indent="-285750">
              <a:buFont typeface="Arial" panose="020B0604020202020204" pitchFamily="34" charset="0"/>
              <a:buChar char="•"/>
            </a:pPr>
            <a:r>
              <a:rPr lang="en-US" i="0" dirty="0"/>
              <a:t>“Pending” users</a:t>
            </a:r>
          </a:p>
          <a:p>
            <a:pPr marL="285750" indent="-285750">
              <a:buFont typeface="Arial" panose="020B0604020202020204" pitchFamily="34" charset="0"/>
              <a:buChar char="•"/>
            </a:pPr>
            <a:r>
              <a:rPr lang="en-US" i="0" dirty="0"/>
              <a:t>“Suspended” users</a:t>
            </a:r>
          </a:p>
          <a:p>
            <a:pPr marL="285750" indent="-285750">
              <a:buFont typeface="Arial" panose="020B0604020202020204" pitchFamily="34" charset="0"/>
              <a:buChar char="•"/>
            </a:pPr>
            <a:r>
              <a:rPr lang="en-US" i="0" dirty="0"/>
              <a:t>Online recertification compliance</a:t>
            </a:r>
          </a:p>
          <a:p>
            <a:pPr marL="285750" indent="-285750">
              <a:buFont typeface="Arial" panose="020B0604020202020204" pitchFamily="34" charset="0"/>
              <a:buChar char="•"/>
            </a:pPr>
            <a:r>
              <a:rPr lang="en-US" i="0" dirty="0"/>
              <a:t>Input any missing dates for compliance items</a:t>
            </a:r>
          </a:p>
          <a:p>
            <a:endParaRPr lang="en-US" i="0" dirty="0"/>
          </a:p>
        </p:txBody>
      </p:sp>
      <p:sp>
        <p:nvSpPr>
          <p:cNvPr id="5" name="Rectangle 4">
            <a:extLst>
              <a:ext uri="{FF2B5EF4-FFF2-40B4-BE49-F238E27FC236}">
                <a16:creationId xmlns:a16="http://schemas.microsoft.com/office/drawing/2014/main" id="{2AECDDF5-7B91-4C87-A930-551EE5EA58E9}"/>
              </a:ext>
            </a:extLst>
          </p:cNvPr>
          <p:cNvSpPr/>
          <p:nvPr/>
        </p:nvSpPr>
        <p:spPr bwMode="auto">
          <a:xfrm>
            <a:off x="2590800" y="2898321"/>
            <a:ext cx="1172936" cy="274320"/>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38EA5331-C48B-495C-AF7A-6F4D0F4CD25C}"/>
              </a:ext>
            </a:extLst>
          </p:cNvPr>
          <p:cNvSpPr/>
          <p:nvPr/>
        </p:nvSpPr>
        <p:spPr bwMode="auto">
          <a:xfrm>
            <a:off x="2590800" y="3429000"/>
            <a:ext cx="781050" cy="146957"/>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9E5B1866-AC66-459B-8401-376B1F17BAE9}"/>
              </a:ext>
            </a:extLst>
          </p:cNvPr>
          <p:cNvSpPr/>
          <p:nvPr/>
        </p:nvSpPr>
        <p:spPr bwMode="auto">
          <a:xfrm>
            <a:off x="2590800" y="4253593"/>
            <a:ext cx="1981200" cy="146957"/>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2" name="Rectangle 11">
            <a:extLst>
              <a:ext uri="{FF2B5EF4-FFF2-40B4-BE49-F238E27FC236}">
                <a16:creationId xmlns:a16="http://schemas.microsoft.com/office/drawing/2014/main" id="{D01D4BAC-943E-4D0C-BDBF-5306F40BD936}"/>
              </a:ext>
            </a:extLst>
          </p:cNvPr>
          <p:cNvSpPr/>
          <p:nvPr/>
        </p:nvSpPr>
        <p:spPr bwMode="auto">
          <a:xfrm>
            <a:off x="2590800" y="3976007"/>
            <a:ext cx="1050471" cy="146608"/>
          </a:xfrm>
          <a:prstGeom prst="rect">
            <a:avLst/>
          </a:prstGeom>
          <a:solidFill>
            <a:schemeClr val="bg1">
              <a:alpha val="94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pic>
        <p:nvPicPr>
          <p:cNvPr id="14" name="Picture 13" descr="Graphical user interface&#10;&#10;Description automatically generated">
            <a:extLst>
              <a:ext uri="{FF2B5EF4-FFF2-40B4-BE49-F238E27FC236}">
                <a16:creationId xmlns:a16="http://schemas.microsoft.com/office/drawing/2014/main" id="{BD077A48-A717-4626-AD35-0B42D583AAD4}"/>
              </a:ext>
            </a:extLst>
          </p:cNvPr>
          <p:cNvPicPr>
            <a:picLocks noChangeAspect="1"/>
          </p:cNvPicPr>
          <p:nvPr/>
        </p:nvPicPr>
        <p:blipFill rotWithShape="1">
          <a:blip r:embed="rId3">
            <a:extLst>
              <a:ext uri="{28A0092B-C50C-407E-A947-70E740481C1C}">
                <a14:useLocalDpi xmlns:a14="http://schemas.microsoft.com/office/drawing/2010/main" val="0"/>
              </a:ext>
            </a:extLst>
          </a:blip>
          <a:srcRect t="11420" r="41352" b="4074"/>
          <a:stretch/>
        </p:blipFill>
        <p:spPr>
          <a:xfrm>
            <a:off x="871666" y="1638478"/>
            <a:ext cx="5000368" cy="4346576"/>
          </a:xfrm>
          <a:prstGeom prst="rect">
            <a:avLst/>
          </a:prstGeom>
        </p:spPr>
      </p:pic>
      <p:sp>
        <p:nvSpPr>
          <p:cNvPr id="9" name="Arrow: Left 8">
            <a:extLst>
              <a:ext uri="{FF2B5EF4-FFF2-40B4-BE49-F238E27FC236}">
                <a16:creationId xmlns:a16="http://schemas.microsoft.com/office/drawing/2014/main" id="{669FE353-D401-4106-8A88-68CF0024084F}"/>
              </a:ext>
            </a:extLst>
          </p:cNvPr>
          <p:cNvSpPr/>
          <p:nvPr/>
        </p:nvSpPr>
        <p:spPr bwMode="auto">
          <a:xfrm rot="20009391">
            <a:off x="1585916" y="3519263"/>
            <a:ext cx="640080" cy="27432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
        <p:nvSpPr>
          <p:cNvPr id="10" name="Arrow: Left 9">
            <a:extLst>
              <a:ext uri="{FF2B5EF4-FFF2-40B4-BE49-F238E27FC236}">
                <a16:creationId xmlns:a16="http://schemas.microsoft.com/office/drawing/2014/main" id="{88D4BAEA-537C-48A5-81F5-051619BBC1C7}"/>
              </a:ext>
            </a:extLst>
          </p:cNvPr>
          <p:cNvSpPr/>
          <p:nvPr/>
        </p:nvSpPr>
        <p:spPr bwMode="auto">
          <a:xfrm rot="654288">
            <a:off x="3003549" y="3927911"/>
            <a:ext cx="731520" cy="27432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180E7FF0-4D87-45EB-98F8-F28291F01C5D}"/>
              </a:ext>
            </a:extLst>
          </p:cNvPr>
          <p:cNvSpPr>
            <a:spLocks noGrp="1" noChangeArrowheads="1"/>
          </p:cNvSpPr>
          <p:nvPr>
            <p:ph type="title"/>
          </p:nvPr>
        </p:nvSpPr>
        <p:spPr>
          <a:xfrm>
            <a:off x="1370013" y="301625"/>
            <a:ext cx="7313612" cy="1143000"/>
          </a:xfrm>
        </p:spPr>
        <p:txBody>
          <a:bodyPr wrap="square" anchor="b">
            <a:normAutofit/>
          </a:bodyPr>
          <a:lstStyle/>
          <a:p>
            <a:pPr marL="0" indent="0">
              <a:lnSpc>
                <a:spcPct val="90000"/>
              </a:lnSpc>
              <a:buNone/>
            </a:pPr>
            <a:br>
              <a:rPr lang="en-US" altLang="en-US" sz="2400" dirty="0"/>
            </a:br>
            <a:r>
              <a:rPr lang="en-US" altLang="en-US" sz="2400" dirty="0"/>
              <a:t>How to Run a Master Compliance Report</a:t>
            </a:r>
            <a:br>
              <a:rPr lang="en-US" altLang="en-US" sz="2400" dirty="0"/>
            </a:br>
            <a:r>
              <a:rPr lang="en-US" altLang="en-US" sz="2400" dirty="0"/>
              <a:t>Step 1&gt; Select the Filters</a:t>
            </a:r>
          </a:p>
        </p:txBody>
      </p:sp>
      <p:pic>
        <p:nvPicPr>
          <p:cNvPr id="6" name="Picture 5" descr="Graphical user interface, text, application&#10;&#10;Description automatically generated">
            <a:extLst>
              <a:ext uri="{FF2B5EF4-FFF2-40B4-BE49-F238E27FC236}">
                <a16:creationId xmlns:a16="http://schemas.microsoft.com/office/drawing/2014/main" id="{FD6AA816-07C7-4AFD-8E33-E6F6525A6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013" y="1901338"/>
            <a:ext cx="3579812" cy="3966550"/>
          </a:xfrm>
          <a:prstGeom prst="rect">
            <a:avLst/>
          </a:prstGeom>
          <a:noFill/>
          <a:ln>
            <a:solidFill>
              <a:schemeClr val="tx1"/>
            </a:solidFill>
          </a:ln>
        </p:spPr>
      </p:pic>
      <p:sp>
        <p:nvSpPr>
          <p:cNvPr id="72" name="Content Placeholder 3">
            <a:extLst>
              <a:ext uri="{FF2B5EF4-FFF2-40B4-BE49-F238E27FC236}">
                <a16:creationId xmlns:a16="http://schemas.microsoft.com/office/drawing/2014/main" id="{C61A9840-20EC-4990-9BF7-D7E2217C140F}"/>
              </a:ext>
            </a:extLst>
          </p:cNvPr>
          <p:cNvSpPr>
            <a:spLocks noGrp="1"/>
          </p:cNvSpPr>
          <p:nvPr>
            <p:ph sz="half" idx="2"/>
          </p:nvPr>
        </p:nvSpPr>
        <p:spPr>
          <a:xfrm>
            <a:off x="5102225" y="1827213"/>
            <a:ext cx="3581400" cy="4114800"/>
          </a:xfrm>
        </p:spPr>
        <p:txBody>
          <a:bodyPr wrap="square" anchor="t">
            <a:normAutofit/>
          </a:bodyPr>
          <a:lstStyle/>
          <a:p>
            <a:pPr>
              <a:lnSpc>
                <a:spcPct val="90000"/>
              </a:lnSpc>
            </a:pPr>
            <a:r>
              <a:rPr lang="en-US" altLang="en-US" dirty="0"/>
              <a:t>Location&gt;Your specific location </a:t>
            </a:r>
          </a:p>
          <a:p>
            <a:pPr>
              <a:lnSpc>
                <a:spcPct val="90000"/>
              </a:lnSpc>
            </a:pPr>
            <a:r>
              <a:rPr lang="en-US" altLang="en-US" dirty="0"/>
              <a:t>Role&gt;All Roles</a:t>
            </a:r>
          </a:p>
          <a:p>
            <a:pPr>
              <a:lnSpc>
                <a:spcPct val="90000"/>
              </a:lnSpc>
            </a:pPr>
            <a:r>
              <a:rPr lang="en-US" altLang="en-US" dirty="0"/>
              <a:t>Profile&gt;All Profiles</a:t>
            </a:r>
          </a:p>
          <a:p>
            <a:pPr>
              <a:lnSpc>
                <a:spcPct val="90000"/>
              </a:lnSpc>
            </a:pPr>
            <a:r>
              <a:rPr lang="en-US" dirty="0"/>
              <a:t>Continuing Training&gt;All Training Statuses</a:t>
            </a:r>
          </a:p>
        </p:txBody>
      </p:sp>
      <p:sp>
        <p:nvSpPr>
          <p:cNvPr id="4" name="Date Placeholder 3">
            <a:extLst>
              <a:ext uri="{FF2B5EF4-FFF2-40B4-BE49-F238E27FC236}">
                <a16:creationId xmlns:a16="http://schemas.microsoft.com/office/drawing/2014/main" id="{11F8C780-BB97-45BB-9976-0943F818380C}"/>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F5C6A929-272F-4E8C-998A-DD9234D93D8E}"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B33BC066-7975-4E31-A8EC-B65FE39775F6}"/>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34</a:t>
            </a:fld>
            <a:endParaRPr lang="en-US" altLang="en-US" dirty="0"/>
          </a:p>
        </p:txBody>
      </p:sp>
      <p:sp>
        <p:nvSpPr>
          <p:cNvPr id="7" name="TextBox 6">
            <a:extLst>
              <a:ext uri="{FF2B5EF4-FFF2-40B4-BE49-F238E27FC236}">
                <a16:creationId xmlns:a16="http://schemas.microsoft.com/office/drawing/2014/main" id="{BE08A059-6D58-4166-8C74-D632243F8AA0}"/>
              </a:ext>
            </a:extLst>
          </p:cNvPr>
          <p:cNvSpPr txBox="1"/>
          <p:nvPr/>
        </p:nvSpPr>
        <p:spPr>
          <a:xfrm>
            <a:off x="2347784" y="2842054"/>
            <a:ext cx="2298357" cy="4777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07253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49A6AE9D-2D48-4A04-9FE1-F1CF1A80C5F2}"/>
              </a:ext>
            </a:extLst>
          </p:cNvPr>
          <p:cNvSpPr>
            <a:spLocks noGrp="1" noChangeArrowheads="1"/>
          </p:cNvSpPr>
          <p:nvPr>
            <p:ph type="title"/>
          </p:nvPr>
        </p:nvSpPr>
        <p:spPr/>
        <p:txBody>
          <a:bodyPr/>
          <a:lstStyle/>
          <a:p>
            <a:pPr eaLnBrk="1" hangingPunct="1"/>
            <a:r>
              <a:rPr lang="en-US" altLang="en-US" dirty="0"/>
              <a:t>Step 2 &gt; Select the User Fields</a:t>
            </a:r>
          </a:p>
        </p:txBody>
      </p:sp>
      <p:sp>
        <p:nvSpPr>
          <p:cNvPr id="4" name="TextBox 3">
            <a:extLst>
              <a:ext uri="{FF2B5EF4-FFF2-40B4-BE49-F238E27FC236}">
                <a16:creationId xmlns:a16="http://schemas.microsoft.com/office/drawing/2014/main" id="{A39B97B8-FDF8-466A-AAB5-E22241F7636E}"/>
              </a:ext>
            </a:extLst>
          </p:cNvPr>
          <p:cNvSpPr txBox="1"/>
          <p:nvPr/>
        </p:nvSpPr>
        <p:spPr>
          <a:xfrm>
            <a:off x="5027613" y="1641992"/>
            <a:ext cx="3430587" cy="2800767"/>
          </a:xfrm>
          <a:prstGeom prst="rect">
            <a:avLst/>
          </a:prstGeom>
          <a:noFill/>
          <a:ln>
            <a:solidFill>
              <a:schemeClr val="tx1"/>
            </a:solidFill>
          </a:ln>
        </p:spPr>
        <p:txBody>
          <a:bodyPr>
            <a:spAutoFit/>
          </a:bodyPr>
          <a:lstStyle/>
          <a:p>
            <a:pPr>
              <a:defRPr/>
            </a:pPr>
            <a:r>
              <a:rPr lang="en-US" sz="1600" i="0" dirty="0">
                <a:latin typeface="+mn-lt"/>
              </a:rPr>
              <a:t>LSEC can select any of the fields listed if you need additional information (email address, telephone). If the information is not in Virtus, it will not appear on the report.</a:t>
            </a:r>
          </a:p>
          <a:p>
            <a:pPr>
              <a:defRPr/>
            </a:pPr>
            <a:endParaRPr lang="en-US" sz="1600" i="0" dirty="0">
              <a:latin typeface="+mn-lt"/>
            </a:endParaRPr>
          </a:p>
          <a:p>
            <a:pPr>
              <a:defRPr/>
            </a:pPr>
            <a:r>
              <a:rPr lang="en-US" sz="1600" i="0" dirty="0">
                <a:latin typeface="+mn-lt"/>
              </a:rPr>
              <a:t>Account Status will indicate if user is Active, Inactive, or Pending.</a:t>
            </a:r>
          </a:p>
          <a:p>
            <a:pPr>
              <a:defRPr/>
            </a:pPr>
            <a:endParaRPr lang="en-US" sz="1600" i="0" dirty="0">
              <a:latin typeface="+mj-lt"/>
            </a:endParaRPr>
          </a:p>
        </p:txBody>
      </p:sp>
      <p:sp>
        <p:nvSpPr>
          <p:cNvPr id="3" name="TextBox 2">
            <a:extLst>
              <a:ext uri="{FF2B5EF4-FFF2-40B4-BE49-F238E27FC236}">
                <a16:creationId xmlns:a16="http://schemas.microsoft.com/office/drawing/2014/main" id="{B4AFEDD5-D6D9-4A7A-8E6F-127AA8F3C6EE}"/>
              </a:ext>
            </a:extLst>
          </p:cNvPr>
          <p:cNvSpPr txBox="1"/>
          <p:nvPr/>
        </p:nvSpPr>
        <p:spPr>
          <a:xfrm>
            <a:off x="5102942" y="4558650"/>
            <a:ext cx="3355258" cy="1815882"/>
          </a:xfrm>
          <a:prstGeom prst="rect">
            <a:avLst/>
          </a:prstGeom>
          <a:noFill/>
          <a:ln>
            <a:solidFill>
              <a:schemeClr val="tx1"/>
            </a:solidFill>
          </a:ln>
        </p:spPr>
        <p:txBody>
          <a:bodyPr wrap="square" rtlCol="0">
            <a:spAutoFit/>
          </a:bodyPr>
          <a:lstStyle/>
          <a:p>
            <a:r>
              <a:rPr lang="en-US" sz="1600" i="0" dirty="0"/>
              <a:t>The Caution Flag will provide information regarding issues that need to be addressed by the OCYP. If you see information in the Caution Flag field, please contact the OCYP by email </a:t>
            </a:r>
            <a:r>
              <a:rPr lang="en-US" sz="1600" i="0" dirty="0">
                <a:hlinkClick r:id="rId3"/>
              </a:rPr>
              <a:t>sect@rcan.org</a:t>
            </a:r>
            <a:r>
              <a:rPr lang="en-US" sz="1600" i="0" dirty="0"/>
              <a:t>.</a:t>
            </a:r>
          </a:p>
        </p:txBody>
      </p:sp>
      <p:sp>
        <p:nvSpPr>
          <p:cNvPr id="6" name="Date Placeholder 5">
            <a:extLst>
              <a:ext uri="{FF2B5EF4-FFF2-40B4-BE49-F238E27FC236}">
                <a16:creationId xmlns:a16="http://schemas.microsoft.com/office/drawing/2014/main" id="{001C8024-7D2E-4B33-87C8-8AA609EC3C99}"/>
              </a:ext>
            </a:extLst>
          </p:cNvPr>
          <p:cNvSpPr>
            <a:spLocks noGrp="1"/>
          </p:cNvSpPr>
          <p:nvPr>
            <p:ph type="dt" sz="half" idx="10"/>
          </p:nvPr>
        </p:nvSpPr>
        <p:spPr>
          <a:xfrm>
            <a:off x="-44601" y="6248400"/>
            <a:ext cx="2133600" cy="457200"/>
          </a:xfrm>
        </p:spPr>
        <p:txBody>
          <a:bodyPr/>
          <a:lstStyle/>
          <a:p>
            <a:pPr>
              <a:defRPr/>
            </a:pPr>
            <a:fld id="{05B57A0B-84BF-406D-8535-6C83EA687A58}" type="datetime1">
              <a:rPr lang="en-US" altLang="en-US" smtClean="0"/>
              <a:t>11/30/2023</a:t>
            </a:fld>
            <a:endParaRPr lang="en-US" altLang="en-US" dirty="0"/>
          </a:p>
        </p:txBody>
      </p:sp>
      <p:sp>
        <p:nvSpPr>
          <p:cNvPr id="7" name="Slide Number Placeholder 6">
            <a:extLst>
              <a:ext uri="{FF2B5EF4-FFF2-40B4-BE49-F238E27FC236}">
                <a16:creationId xmlns:a16="http://schemas.microsoft.com/office/drawing/2014/main" id="{7DBACDEF-D09F-4B85-86A6-F16A87033738}"/>
              </a:ext>
            </a:extLst>
          </p:cNvPr>
          <p:cNvSpPr>
            <a:spLocks noGrp="1"/>
          </p:cNvSpPr>
          <p:nvPr>
            <p:ph type="sldNum" sz="quarter" idx="12"/>
          </p:nvPr>
        </p:nvSpPr>
        <p:spPr/>
        <p:txBody>
          <a:bodyPr/>
          <a:lstStyle/>
          <a:p>
            <a:pPr>
              <a:defRPr/>
            </a:pPr>
            <a:fld id="{564FD947-0505-4D10-B128-A02142C8EFA6}" type="slidenum">
              <a:rPr lang="en-US" altLang="en-US" smtClean="0"/>
              <a:pPr>
                <a:defRPr/>
              </a:pPr>
              <a:t>35</a:t>
            </a:fld>
            <a:endParaRPr lang="en-US" altLang="en-US" dirty="0"/>
          </a:p>
        </p:txBody>
      </p:sp>
      <p:pic>
        <p:nvPicPr>
          <p:cNvPr id="5" name="Picture 4">
            <a:extLst>
              <a:ext uri="{FF2B5EF4-FFF2-40B4-BE49-F238E27FC236}">
                <a16:creationId xmlns:a16="http://schemas.microsoft.com/office/drawing/2014/main" id="{F59EE049-D056-4C19-9BB5-E4BFD2D37AD8}"/>
              </a:ext>
            </a:extLst>
          </p:cNvPr>
          <p:cNvPicPr>
            <a:picLocks noChangeAspect="1"/>
          </p:cNvPicPr>
          <p:nvPr/>
        </p:nvPicPr>
        <p:blipFill>
          <a:blip r:embed="rId4"/>
          <a:stretch>
            <a:fillRect/>
          </a:stretch>
        </p:blipFill>
        <p:spPr>
          <a:xfrm>
            <a:off x="1370013" y="1630680"/>
            <a:ext cx="3556577" cy="4846320"/>
          </a:xfrm>
          <a:prstGeom prst="rect">
            <a:avLst/>
          </a:prstGeom>
          <a:ln>
            <a:solidFill>
              <a:schemeClr val="tx1">
                <a:lumMod val="95000"/>
                <a:lumOff val="5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379483F1-D904-418B-B732-4EF06929913A}"/>
              </a:ext>
            </a:extLst>
          </p:cNvPr>
          <p:cNvSpPr>
            <a:spLocks noGrp="1" noChangeArrowheads="1"/>
          </p:cNvSpPr>
          <p:nvPr>
            <p:ph type="title"/>
          </p:nvPr>
        </p:nvSpPr>
        <p:spPr>
          <a:xfrm>
            <a:off x="1370012" y="301625"/>
            <a:ext cx="7396915" cy="1143000"/>
          </a:xfrm>
        </p:spPr>
        <p:txBody>
          <a:bodyPr/>
          <a:lstStyle/>
          <a:p>
            <a:pPr eaLnBrk="1" hangingPunct="1"/>
            <a:r>
              <a:rPr lang="en-US" altLang="en-US" dirty="0"/>
              <a:t>Step 3&gt; Select the Background Checks fields</a:t>
            </a:r>
          </a:p>
        </p:txBody>
      </p:sp>
      <p:sp>
        <p:nvSpPr>
          <p:cNvPr id="3" name="Date Placeholder 2">
            <a:extLst>
              <a:ext uri="{FF2B5EF4-FFF2-40B4-BE49-F238E27FC236}">
                <a16:creationId xmlns:a16="http://schemas.microsoft.com/office/drawing/2014/main" id="{31B434FD-15AC-4839-AA3B-621AA05CA201}"/>
              </a:ext>
            </a:extLst>
          </p:cNvPr>
          <p:cNvSpPr>
            <a:spLocks noGrp="1"/>
          </p:cNvSpPr>
          <p:nvPr>
            <p:ph type="dt" sz="half" idx="10"/>
          </p:nvPr>
        </p:nvSpPr>
        <p:spPr/>
        <p:txBody>
          <a:bodyPr/>
          <a:lstStyle/>
          <a:p>
            <a:pPr>
              <a:defRPr/>
            </a:pPr>
            <a:fld id="{A8745A8E-6A90-407C-9541-576D86036C59}"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D7BD60AF-8BEB-4FE3-83EE-319986777433}"/>
              </a:ext>
            </a:extLst>
          </p:cNvPr>
          <p:cNvSpPr>
            <a:spLocks noGrp="1"/>
          </p:cNvSpPr>
          <p:nvPr>
            <p:ph type="sldNum" sz="quarter" idx="12"/>
          </p:nvPr>
        </p:nvSpPr>
        <p:spPr/>
        <p:txBody>
          <a:bodyPr/>
          <a:lstStyle/>
          <a:p>
            <a:pPr>
              <a:defRPr/>
            </a:pPr>
            <a:fld id="{564FD947-0505-4D10-B128-A02142C8EFA6}" type="slidenum">
              <a:rPr lang="en-US" altLang="en-US" smtClean="0"/>
              <a:pPr>
                <a:defRPr/>
              </a:pPr>
              <a:t>36</a:t>
            </a:fld>
            <a:endParaRPr lang="en-US" altLang="en-US" dirty="0"/>
          </a:p>
        </p:txBody>
      </p:sp>
      <p:pic>
        <p:nvPicPr>
          <p:cNvPr id="10" name="Picture 9">
            <a:extLst>
              <a:ext uri="{FF2B5EF4-FFF2-40B4-BE49-F238E27FC236}">
                <a16:creationId xmlns:a16="http://schemas.microsoft.com/office/drawing/2014/main" id="{844CC840-6556-41DC-961C-1D417256FFB8}"/>
              </a:ext>
            </a:extLst>
          </p:cNvPr>
          <p:cNvPicPr>
            <a:picLocks noChangeAspect="1"/>
          </p:cNvPicPr>
          <p:nvPr/>
        </p:nvPicPr>
        <p:blipFill>
          <a:blip r:embed="rId3"/>
          <a:stretch>
            <a:fillRect/>
          </a:stretch>
        </p:blipFill>
        <p:spPr>
          <a:xfrm>
            <a:off x="1370012" y="1723638"/>
            <a:ext cx="6735536" cy="4392704"/>
          </a:xfrm>
          <a:prstGeom prst="rect">
            <a:avLst/>
          </a:prstGeom>
          <a:ln>
            <a:solidFill>
              <a:schemeClr val="tx1"/>
            </a:solidFill>
          </a:ln>
        </p:spPr>
      </p:pic>
      <p:sp>
        <p:nvSpPr>
          <p:cNvPr id="11" name="TextBox 10">
            <a:extLst>
              <a:ext uri="{FF2B5EF4-FFF2-40B4-BE49-F238E27FC236}">
                <a16:creationId xmlns:a16="http://schemas.microsoft.com/office/drawing/2014/main" id="{99649261-B18C-40BD-8D49-37200EADE017}"/>
              </a:ext>
            </a:extLst>
          </p:cNvPr>
          <p:cNvSpPr txBox="1"/>
          <p:nvPr/>
        </p:nvSpPr>
        <p:spPr>
          <a:xfrm>
            <a:off x="6082393" y="2307177"/>
            <a:ext cx="1951264" cy="1754326"/>
          </a:xfrm>
          <a:prstGeom prst="rect">
            <a:avLst/>
          </a:prstGeom>
          <a:noFill/>
        </p:spPr>
        <p:txBody>
          <a:bodyPr wrap="square" rtlCol="0">
            <a:spAutoFit/>
          </a:bodyPr>
          <a:lstStyle/>
          <a:p>
            <a:r>
              <a:rPr lang="en-US" sz="1800" i="0" dirty="0">
                <a:highlight>
                  <a:srgbClr val="FFFF00"/>
                </a:highlight>
              </a:rPr>
              <a:t>To view older background check information, simply select more fields. </a:t>
            </a:r>
          </a:p>
        </p:txBody>
      </p:sp>
      <p:sp>
        <p:nvSpPr>
          <p:cNvPr id="5" name="TextBox 4">
            <a:extLst>
              <a:ext uri="{FF2B5EF4-FFF2-40B4-BE49-F238E27FC236}">
                <a16:creationId xmlns:a16="http://schemas.microsoft.com/office/drawing/2014/main" id="{1F73178F-ED58-4190-B61F-1B3C2BD82EF1}"/>
              </a:ext>
            </a:extLst>
          </p:cNvPr>
          <p:cNvSpPr txBox="1"/>
          <p:nvPr/>
        </p:nvSpPr>
        <p:spPr>
          <a:xfrm>
            <a:off x="6214201" y="4160107"/>
            <a:ext cx="1611748" cy="1846659"/>
          </a:xfrm>
          <a:prstGeom prst="rect">
            <a:avLst/>
          </a:prstGeom>
          <a:noFill/>
        </p:spPr>
        <p:txBody>
          <a:bodyPr wrap="square" rtlCol="0">
            <a:spAutoFit/>
          </a:bodyPr>
          <a:lstStyle/>
          <a:p>
            <a:r>
              <a:rPr lang="en-US" sz="1200" dirty="0">
                <a:highlight>
                  <a:srgbClr val="FFFF00"/>
                </a:highlight>
              </a:rPr>
              <a:t>Note: MorphoTrust was changed to Idemia in July 2019. This name change has not yet been reflected in Virtus. </a:t>
            </a:r>
          </a:p>
          <a:p>
            <a:endParaRPr lang="en-US" dirty="0"/>
          </a:p>
        </p:txBody>
      </p:sp>
    </p:spTree>
    <p:extLst>
      <p:ext uri="{BB962C8B-B14F-4D97-AF65-F5344CB8AC3E}">
        <p14:creationId xmlns:p14="http://schemas.microsoft.com/office/powerpoint/2010/main" val="3664534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B297FCF3-7D34-4C6D-BC4D-CE28C05D869F}"/>
              </a:ext>
            </a:extLst>
          </p:cNvPr>
          <p:cNvSpPr>
            <a:spLocks noGrp="1" noChangeArrowheads="1"/>
          </p:cNvSpPr>
          <p:nvPr>
            <p:ph type="title"/>
          </p:nvPr>
        </p:nvSpPr>
        <p:spPr>
          <a:xfrm>
            <a:off x="1370012" y="301625"/>
            <a:ext cx="7500611" cy="1143000"/>
          </a:xfrm>
        </p:spPr>
        <p:txBody>
          <a:bodyPr/>
          <a:lstStyle/>
          <a:p>
            <a:pPr eaLnBrk="1" hangingPunct="1"/>
            <a:r>
              <a:rPr lang="en-US" altLang="en-US" dirty="0"/>
              <a:t>Step 4&gt; Select the Required Documents fields</a:t>
            </a:r>
          </a:p>
        </p:txBody>
      </p:sp>
      <p:sp>
        <p:nvSpPr>
          <p:cNvPr id="4" name="TextBox 3">
            <a:extLst>
              <a:ext uri="{FF2B5EF4-FFF2-40B4-BE49-F238E27FC236}">
                <a16:creationId xmlns:a16="http://schemas.microsoft.com/office/drawing/2014/main" id="{0E4D3EAC-F125-4BAF-9414-EB768402764E}"/>
              </a:ext>
            </a:extLst>
          </p:cNvPr>
          <p:cNvSpPr txBox="1"/>
          <p:nvPr/>
        </p:nvSpPr>
        <p:spPr>
          <a:xfrm>
            <a:off x="1681818" y="4495800"/>
            <a:ext cx="6584950" cy="2062103"/>
          </a:xfrm>
          <a:prstGeom prst="rect">
            <a:avLst/>
          </a:prstGeom>
          <a:noFill/>
          <a:ln>
            <a:solidFill>
              <a:schemeClr val="tx1"/>
            </a:solidFill>
          </a:ln>
        </p:spPr>
        <p:txBody>
          <a:bodyPr>
            <a:spAutoFit/>
          </a:bodyPr>
          <a:lstStyle/>
          <a:p>
            <a:pPr>
              <a:defRPr/>
            </a:pPr>
            <a:r>
              <a:rPr lang="en-US" sz="1600" i="0" dirty="0"/>
              <a:t>Employees or volunteers starting on or after January 1, 2019 will complete the 2019 Code of Conduct.</a:t>
            </a:r>
          </a:p>
          <a:p>
            <a:pPr>
              <a:defRPr/>
            </a:pPr>
            <a:endParaRPr lang="en-US" sz="1600" i="0" dirty="0"/>
          </a:p>
          <a:p>
            <a:pPr>
              <a:defRPr/>
            </a:pPr>
            <a:r>
              <a:rPr lang="en-US" sz="1600" i="0" dirty="0"/>
              <a:t>New </a:t>
            </a:r>
            <a:r>
              <a:rPr lang="en-US" sz="1600" b="1" i="0" dirty="0"/>
              <a:t>school</a:t>
            </a:r>
            <a:r>
              <a:rPr lang="en-US" sz="1600" i="0" dirty="0"/>
              <a:t> employees starting after June 1, 2018, will complete the 2018 “Pass the Trash” Employment Application.</a:t>
            </a:r>
          </a:p>
          <a:p>
            <a:pPr>
              <a:defRPr/>
            </a:pPr>
            <a:endParaRPr lang="en-US" sz="1600" i="0" dirty="0"/>
          </a:p>
          <a:p>
            <a:pPr>
              <a:defRPr/>
            </a:pPr>
            <a:r>
              <a:rPr lang="en-US" sz="1600" i="0" dirty="0"/>
              <a:t>New employees starting after September 2019 will complete the September 2019 Employee Application.</a:t>
            </a:r>
          </a:p>
        </p:txBody>
      </p:sp>
      <p:sp>
        <p:nvSpPr>
          <p:cNvPr id="5" name="Date Placeholder 4">
            <a:extLst>
              <a:ext uri="{FF2B5EF4-FFF2-40B4-BE49-F238E27FC236}">
                <a16:creationId xmlns:a16="http://schemas.microsoft.com/office/drawing/2014/main" id="{A227A913-EE66-4361-B781-4D3C9E912D6B}"/>
              </a:ext>
            </a:extLst>
          </p:cNvPr>
          <p:cNvSpPr>
            <a:spLocks noGrp="1"/>
          </p:cNvSpPr>
          <p:nvPr>
            <p:ph type="dt" sz="half" idx="10"/>
          </p:nvPr>
        </p:nvSpPr>
        <p:spPr>
          <a:xfrm>
            <a:off x="78258" y="6248400"/>
            <a:ext cx="2133600" cy="457200"/>
          </a:xfrm>
        </p:spPr>
        <p:txBody>
          <a:bodyPr/>
          <a:lstStyle/>
          <a:p>
            <a:pPr>
              <a:defRPr/>
            </a:pPr>
            <a:fld id="{9502F2CA-FDC0-4984-BF6D-430E25C87476}"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CBCD2738-7270-423A-950B-E1F7BD217C02}"/>
              </a:ext>
            </a:extLst>
          </p:cNvPr>
          <p:cNvSpPr>
            <a:spLocks noGrp="1"/>
          </p:cNvSpPr>
          <p:nvPr>
            <p:ph type="sldNum" sz="quarter" idx="12"/>
          </p:nvPr>
        </p:nvSpPr>
        <p:spPr/>
        <p:txBody>
          <a:bodyPr/>
          <a:lstStyle/>
          <a:p>
            <a:pPr>
              <a:defRPr/>
            </a:pPr>
            <a:fld id="{564FD947-0505-4D10-B128-A02142C8EFA6}" type="slidenum">
              <a:rPr lang="en-US" altLang="en-US" smtClean="0"/>
              <a:pPr>
                <a:defRPr/>
              </a:pPr>
              <a:t>37</a:t>
            </a:fld>
            <a:endParaRPr lang="en-US" altLang="en-US" dirty="0"/>
          </a:p>
        </p:txBody>
      </p:sp>
      <p:pic>
        <p:nvPicPr>
          <p:cNvPr id="7" name="Picture 6">
            <a:extLst>
              <a:ext uri="{FF2B5EF4-FFF2-40B4-BE49-F238E27FC236}">
                <a16:creationId xmlns:a16="http://schemas.microsoft.com/office/drawing/2014/main" id="{D857E460-7DF9-492F-ADCE-0B4A668CF73C}"/>
              </a:ext>
            </a:extLst>
          </p:cNvPr>
          <p:cNvPicPr>
            <a:picLocks noChangeAspect="1"/>
          </p:cNvPicPr>
          <p:nvPr/>
        </p:nvPicPr>
        <p:blipFill>
          <a:blip r:embed="rId3"/>
          <a:stretch>
            <a:fillRect/>
          </a:stretch>
        </p:blipFill>
        <p:spPr>
          <a:xfrm>
            <a:off x="1683324" y="1604095"/>
            <a:ext cx="6602540" cy="278001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9484617-B814-496B-A596-542418BC3EDB}"/>
              </a:ext>
            </a:extLst>
          </p:cNvPr>
          <p:cNvSpPr>
            <a:spLocks noGrp="1" noChangeArrowheads="1"/>
          </p:cNvSpPr>
          <p:nvPr>
            <p:ph type="title"/>
          </p:nvPr>
        </p:nvSpPr>
        <p:spPr/>
        <p:txBody>
          <a:bodyPr/>
          <a:lstStyle/>
          <a:p>
            <a:pPr eaLnBrk="1" hangingPunct="1"/>
            <a:r>
              <a:rPr lang="en-US" altLang="en-US" dirty="0"/>
              <a:t>Step 5&gt; Select the Training fields</a:t>
            </a:r>
          </a:p>
        </p:txBody>
      </p:sp>
      <p:sp>
        <p:nvSpPr>
          <p:cNvPr id="19" name="TextBox 18">
            <a:extLst>
              <a:ext uri="{FF2B5EF4-FFF2-40B4-BE49-F238E27FC236}">
                <a16:creationId xmlns:a16="http://schemas.microsoft.com/office/drawing/2014/main" id="{6ECA241A-A97C-4EF6-81A0-8A8B07428026}"/>
              </a:ext>
            </a:extLst>
          </p:cNvPr>
          <p:cNvSpPr txBox="1"/>
          <p:nvPr/>
        </p:nvSpPr>
        <p:spPr>
          <a:xfrm>
            <a:off x="5250426" y="1976284"/>
            <a:ext cx="3433199" cy="338554"/>
          </a:xfrm>
          <a:prstGeom prst="rect">
            <a:avLst/>
          </a:prstGeom>
          <a:noFill/>
        </p:spPr>
        <p:txBody>
          <a:bodyPr wrap="square">
            <a:spAutoFit/>
          </a:bodyPr>
          <a:lstStyle/>
          <a:p>
            <a:pPr>
              <a:defRPr/>
            </a:pPr>
            <a:endParaRPr lang="en-US" sz="1600" dirty="0">
              <a:latin typeface="+mj-lt"/>
            </a:endParaRPr>
          </a:p>
        </p:txBody>
      </p:sp>
      <p:sp>
        <p:nvSpPr>
          <p:cNvPr id="4" name="Date Placeholder 3">
            <a:extLst>
              <a:ext uri="{FF2B5EF4-FFF2-40B4-BE49-F238E27FC236}">
                <a16:creationId xmlns:a16="http://schemas.microsoft.com/office/drawing/2014/main" id="{3627350A-A97D-4BF4-BE78-3454C64003C7}"/>
              </a:ext>
            </a:extLst>
          </p:cNvPr>
          <p:cNvSpPr>
            <a:spLocks noGrp="1"/>
          </p:cNvSpPr>
          <p:nvPr>
            <p:ph type="dt" sz="half" idx="10"/>
          </p:nvPr>
        </p:nvSpPr>
        <p:spPr/>
        <p:txBody>
          <a:bodyPr/>
          <a:lstStyle/>
          <a:p>
            <a:pPr>
              <a:defRPr/>
            </a:pPr>
            <a:fld id="{8002DDF2-8E8F-47BC-ADF9-799A71CB2519}"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F02B6837-EBCA-4C07-AE0D-695BBD7482A9}"/>
              </a:ext>
            </a:extLst>
          </p:cNvPr>
          <p:cNvSpPr>
            <a:spLocks noGrp="1"/>
          </p:cNvSpPr>
          <p:nvPr>
            <p:ph type="sldNum" sz="quarter" idx="12"/>
          </p:nvPr>
        </p:nvSpPr>
        <p:spPr/>
        <p:txBody>
          <a:bodyPr/>
          <a:lstStyle/>
          <a:p>
            <a:pPr>
              <a:defRPr/>
            </a:pPr>
            <a:fld id="{17C036D6-F50A-4163-9F0F-B0B1E196B63E}" type="slidenum">
              <a:rPr lang="en-US" altLang="en-US" smtClean="0"/>
              <a:pPr>
                <a:defRPr/>
              </a:pPr>
              <a:t>38</a:t>
            </a:fld>
            <a:endParaRPr lang="en-US" altLang="en-US" dirty="0"/>
          </a:p>
        </p:txBody>
      </p:sp>
      <p:pic>
        <p:nvPicPr>
          <p:cNvPr id="3" name="Picture 2">
            <a:extLst>
              <a:ext uri="{FF2B5EF4-FFF2-40B4-BE49-F238E27FC236}">
                <a16:creationId xmlns:a16="http://schemas.microsoft.com/office/drawing/2014/main" id="{DB366DA8-B8ED-432A-965E-EEABF491E336}"/>
              </a:ext>
            </a:extLst>
          </p:cNvPr>
          <p:cNvPicPr>
            <a:picLocks noChangeAspect="1"/>
          </p:cNvPicPr>
          <p:nvPr/>
        </p:nvPicPr>
        <p:blipFill>
          <a:blip r:embed="rId3"/>
          <a:stretch>
            <a:fillRect/>
          </a:stretch>
        </p:blipFill>
        <p:spPr>
          <a:xfrm>
            <a:off x="1291549" y="1599660"/>
            <a:ext cx="5468480" cy="4392926"/>
          </a:xfrm>
          <a:prstGeom prst="rect">
            <a:avLst/>
          </a:prstGeom>
          <a:ln>
            <a:solidFill>
              <a:schemeClr val="tx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8FFD68C4-4319-400D-98BA-40309C606D55}"/>
              </a:ext>
            </a:extLst>
          </p:cNvPr>
          <p:cNvSpPr>
            <a:spLocks noGrp="1" noChangeArrowheads="1"/>
          </p:cNvSpPr>
          <p:nvPr>
            <p:ph type="title"/>
          </p:nvPr>
        </p:nvSpPr>
        <p:spPr>
          <a:xfrm>
            <a:off x="1288026" y="301625"/>
            <a:ext cx="7395599" cy="1143000"/>
          </a:xfrm>
        </p:spPr>
        <p:txBody>
          <a:bodyPr/>
          <a:lstStyle/>
          <a:p>
            <a:pPr eaLnBrk="1" hangingPunct="1"/>
            <a:r>
              <a:rPr lang="en-US" altLang="en-US" dirty="0"/>
              <a:t>Step 6&gt; Select the report period and report format.</a:t>
            </a:r>
          </a:p>
        </p:txBody>
      </p:sp>
      <p:sp>
        <p:nvSpPr>
          <p:cNvPr id="51205" name="TextBox 3">
            <a:extLst>
              <a:ext uri="{FF2B5EF4-FFF2-40B4-BE49-F238E27FC236}">
                <a16:creationId xmlns:a16="http://schemas.microsoft.com/office/drawing/2014/main" id="{62FD8AC4-BC7C-4420-9D32-1BBAFA35F4E3}"/>
              </a:ext>
            </a:extLst>
          </p:cNvPr>
          <p:cNvSpPr txBox="1">
            <a:spLocks noChangeArrowheads="1"/>
          </p:cNvSpPr>
          <p:nvPr/>
        </p:nvSpPr>
        <p:spPr bwMode="auto">
          <a:xfrm>
            <a:off x="1504949" y="4876800"/>
            <a:ext cx="6809491" cy="1477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0" dirty="0"/>
              <a:t>Run Report to Screen </a:t>
            </a:r>
            <a:r>
              <a:rPr lang="en-US" altLang="en-US" sz="1800" i="0" dirty="0"/>
              <a:t>– not recommended for printing. Good option to review the report and make edits to individual records.</a:t>
            </a:r>
          </a:p>
          <a:p>
            <a:pPr>
              <a:spcBef>
                <a:spcPct val="0"/>
              </a:spcBef>
              <a:buClrTx/>
              <a:buSzTx/>
              <a:buFontTx/>
              <a:buNone/>
            </a:pPr>
            <a:r>
              <a:rPr lang="en-US" altLang="en-US" sz="1800" b="1" i="0" dirty="0"/>
              <a:t>Export Report to CSV- </a:t>
            </a:r>
            <a:r>
              <a:rPr lang="en-US" altLang="en-US" sz="1800" i="0" dirty="0"/>
              <a:t>report can be saved in Excel and is easier to review and work with the data.</a:t>
            </a:r>
          </a:p>
        </p:txBody>
      </p:sp>
      <p:sp>
        <p:nvSpPr>
          <p:cNvPr id="4" name="Date Placeholder 3">
            <a:extLst>
              <a:ext uri="{FF2B5EF4-FFF2-40B4-BE49-F238E27FC236}">
                <a16:creationId xmlns:a16="http://schemas.microsoft.com/office/drawing/2014/main" id="{5D1A8C0E-15EE-493B-9E46-AEDA85CD1F8E}"/>
              </a:ext>
            </a:extLst>
          </p:cNvPr>
          <p:cNvSpPr>
            <a:spLocks noGrp="1"/>
          </p:cNvSpPr>
          <p:nvPr>
            <p:ph type="dt" sz="half" idx="10"/>
          </p:nvPr>
        </p:nvSpPr>
        <p:spPr/>
        <p:txBody>
          <a:bodyPr/>
          <a:lstStyle/>
          <a:p>
            <a:pPr>
              <a:defRPr/>
            </a:pPr>
            <a:fld id="{2E912FE3-8004-48FF-AED1-15FA48DEE2DF}"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8A70FA4B-BD9F-4847-B797-30ED5A7C7E4B}"/>
              </a:ext>
            </a:extLst>
          </p:cNvPr>
          <p:cNvSpPr>
            <a:spLocks noGrp="1"/>
          </p:cNvSpPr>
          <p:nvPr>
            <p:ph type="sldNum" sz="quarter" idx="12"/>
          </p:nvPr>
        </p:nvSpPr>
        <p:spPr/>
        <p:txBody>
          <a:bodyPr/>
          <a:lstStyle/>
          <a:p>
            <a:pPr>
              <a:defRPr/>
            </a:pPr>
            <a:fld id="{564FD947-0505-4D10-B128-A02142C8EFA6}" type="slidenum">
              <a:rPr lang="en-US" altLang="en-US" smtClean="0"/>
              <a:pPr>
                <a:defRPr/>
              </a:pPr>
              <a:t>39</a:t>
            </a:fld>
            <a:endParaRPr lang="en-US" altLang="en-US" dirty="0"/>
          </a:p>
        </p:txBody>
      </p:sp>
      <p:pic>
        <p:nvPicPr>
          <p:cNvPr id="2" name="Picture 1">
            <a:extLst>
              <a:ext uri="{FF2B5EF4-FFF2-40B4-BE49-F238E27FC236}">
                <a16:creationId xmlns:a16="http://schemas.microsoft.com/office/drawing/2014/main" id="{6AF3050E-4F6C-4970-9370-A692074257EE}"/>
              </a:ext>
            </a:extLst>
          </p:cNvPr>
          <p:cNvPicPr>
            <a:picLocks noChangeAspect="1"/>
          </p:cNvPicPr>
          <p:nvPr/>
        </p:nvPicPr>
        <p:blipFill>
          <a:blip r:embed="rId3"/>
          <a:stretch>
            <a:fillRect/>
          </a:stretch>
        </p:blipFill>
        <p:spPr>
          <a:xfrm>
            <a:off x="1504949" y="1715679"/>
            <a:ext cx="6809491" cy="2743199"/>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D0B-83F0-416C-9857-886A1110A047}"/>
              </a:ext>
            </a:extLst>
          </p:cNvPr>
          <p:cNvSpPr>
            <a:spLocks noGrp="1"/>
          </p:cNvSpPr>
          <p:nvPr>
            <p:ph type="title"/>
          </p:nvPr>
        </p:nvSpPr>
        <p:spPr/>
        <p:txBody>
          <a:bodyPr/>
          <a:lstStyle/>
          <a:p>
            <a:r>
              <a:rPr lang="en-US" dirty="0"/>
              <a:t>The Charter for the Protection of Children and Young People</a:t>
            </a:r>
          </a:p>
        </p:txBody>
      </p:sp>
      <p:sp>
        <p:nvSpPr>
          <p:cNvPr id="8" name="Content Placeholder 7">
            <a:extLst>
              <a:ext uri="{FF2B5EF4-FFF2-40B4-BE49-F238E27FC236}">
                <a16:creationId xmlns:a16="http://schemas.microsoft.com/office/drawing/2014/main" id="{88B18C41-842B-43CD-9C9F-BE23400C6E87}"/>
              </a:ext>
            </a:extLst>
          </p:cNvPr>
          <p:cNvSpPr>
            <a:spLocks noGrp="1"/>
          </p:cNvSpPr>
          <p:nvPr>
            <p:ph sz="half" idx="2"/>
          </p:nvPr>
        </p:nvSpPr>
        <p:spPr/>
        <p:txBody>
          <a:bodyPr/>
          <a:lstStyle/>
          <a:p>
            <a:r>
              <a:rPr lang="en-US" sz="1600" dirty="0"/>
              <a:t>The</a:t>
            </a:r>
            <a:r>
              <a:rPr lang="en-US" sz="1600" i="1" dirty="0"/>
              <a:t> Charter for the Protection of Children and Young People</a:t>
            </a:r>
            <a:r>
              <a:rPr lang="en-US" sz="1600" dirty="0"/>
              <a:t> is a comprehensive set of procedures originally established by the USCCB in June 2002 for addressing allegations of sexual abuse of minors by Catholic clergy. The </a:t>
            </a:r>
            <a:r>
              <a:rPr lang="en-US" sz="1600" i="1" dirty="0"/>
              <a:t>Charter</a:t>
            </a:r>
            <a:r>
              <a:rPr lang="en-US" sz="1600" dirty="0"/>
              <a:t> also includes guidelines for reconciliation, healing, accountability, and prevention of future acts of abuse. It was revised in 2005, 2011, and 2018.</a:t>
            </a:r>
          </a:p>
          <a:p>
            <a:r>
              <a:rPr lang="en-US" sz="1600" dirty="0"/>
              <a:t>It can be accessed online at the Protection of the Faithful Web site.</a:t>
            </a:r>
          </a:p>
        </p:txBody>
      </p:sp>
      <p:sp>
        <p:nvSpPr>
          <p:cNvPr id="4" name="Slide Number Placeholder 3">
            <a:extLst>
              <a:ext uri="{FF2B5EF4-FFF2-40B4-BE49-F238E27FC236}">
                <a16:creationId xmlns:a16="http://schemas.microsoft.com/office/drawing/2014/main" id="{D2F0DC33-6430-409C-B18F-59FD70800FD4}"/>
              </a:ext>
            </a:extLst>
          </p:cNvPr>
          <p:cNvSpPr>
            <a:spLocks noGrp="1"/>
          </p:cNvSpPr>
          <p:nvPr>
            <p:ph type="sldNum" sz="quarter" idx="12"/>
          </p:nvPr>
        </p:nvSpPr>
        <p:spPr/>
        <p:txBody>
          <a:bodyPr/>
          <a:lstStyle/>
          <a:p>
            <a:pPr>
              <a:defRPr/>
            </a:pPr>
            <a:fld id="{17C036D6-F50A-4163-9F0F-B0B1E196B63E}" type="slidenum">
              <a:rPr lang="en-US" altLang="en-US" smtClean="0"/>
              <a:pPr>
                <a:defRPr/>
              </a:pPr>
              <a:t>4</a:t>
            </a:fld>
            <a:endParaRPr lang="en-US" altLang="en-US" dirty="0"/>
          </a:p>
        </p:txBody>
      </p:sp>
      <p:pic>
        <p:nvPicPr>
          <p:cNvPr id="1026" name="Picture 2">
            <a:extLst>
              <a:ext uri="{FF2B5EF4-FFF2-40B4-BE49-F238E27FC236}">
                <a16:creationId xmlns:a16="http://schemas.microsoft.com/office/drawing/2014/main" id="{5EF499E3-ED3B-4918-9C51-0C649DF99A5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35484" y="1827213"/>
            <a:ext cx="2834640" cy="425196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29041B7E-BBCC-470A-8991-4A840A555842}"/>
              </a:ext>
            </a:extLst>
          </p:cNvPr>
          <p:cNvSpPr>
            <a:spLocks noGrp="1"/>
          </p:cNvSpPr>
          <p:nvPr>
            <p:ph type="dt" sz="half" idx="10"/>
          </p:nvPr>
        </p:nvSpPr>
        <p:spPr/>
        <p:txBody>
          <a:bodyPr/>
          <a:lstStyle/>
          <a:p>
            <a:pPr>
              <a:defRPr/>
            </a:pPr>
            <a:fld id="{88C77E12-3F90-4FF5-A095-29465C06577F}" type="datetime1">
              <a:rPr lang="en-US" altLang="en-US" smtClean="0"/>
              <a:t>11/30/2023</a:t>
            </a:fld>
            <a:endParaRPr lang="en-US" altLang="en-US" dirty="0"/>
          </a:p>
        </p:txBody>
      </p:sp>
    </p:spTree>
    <p:extLst>
      <p:ext uri="{BB962C8B-B14F-4D97-AF65-F5344CB8AC3E}">
        <p14:creationId xmlns:p14="http://schemas.microsoft.com/office/powerpoint/2010/main" val="455193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D760C8-BB38-4B30-90F8-EA25C909F578}"/>
              </a:ext>
            </a:extLst>
          </p:cNvPr>
          <p:cNvSpPr>
            <a:spLocks noGrp="1"/>
          </p:cNvSpPr>
          <p:nvPr>
            <p:ph type="title"/>
          </p:nvPr>
        </p:nvSpPr>
        <p:spPr/>
        <p:txBody>
          <a:bodyPr/>
          <a:lstStyle/>
          <a:p>
            <a:r>
              <a:rPr lang="en-US" dirty="0"/>
              <a:t>“Run Report to Screen” looks like this.</a:t>
            </a:r>
          </a:p>
        </p:txBody>
      </p:sp>
      <p:pic>
        <p:nvPicPr>
          <p:cNvPr id="6" name="Content Placeholder 5">
            <a:extLst>
              <a:ext uri="{FF2B5EF4-FFF2-40B4-BE49-F238E27FC236}">
                <a16:creationId xmlns:a16="http://schemas.microsoft.com/office/drawing/2014/main" id="{BD014294-B44E-4622-B984-DAA6D1641D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987" r="1000"/>
          <a:stretch/>
        </p:blipFill>
        <p:spPr>
          <a:xfrm>
            <a:off x="1370014" y="1574011"/>
            <a:ext cx="7313612" cy="4873404"/>
          </a:xfrm>
          <a:ln>
            <a:solidFill>
              <a:srgbClr val="000000"/>
            </a:solidFill>
          </a:ln>
        </p:spPr>
      </p:pic>
      <p:sp>
        <p:nvSpPr>
          <p:cNvPr id="7" name="Rectangle 6">
            <a:extLst>
              <a:ext uri="{FF2B5EF4-FFF2-40B4-BE49-F238E27FC236}">
                <a16:creationId xmlns:a16="http://schemas.microsoft.com/office/drawing/2014/main" id="{A7201EC0-9DFB-49AF-BAA8-0EFC823B13B2}"/>
              </a:ext>
            </a:extLst>
          </p:cNvPr>
          <p:cNvSpPr/>
          <p:nvPr/>
        </p:nvSpPr>
        <p:spPr bwMode="auto">
          <a:xfrm>
            <a:off x="1917290" y="2969342"/>
            <a:ext cx="570271" cy="3478073"/>
          </a:xfrm>
          <a:prstGeom prst="rect">
            <a:avLst/>
          </a:prstGeom>
          <a:solidFill>
            <a:schemeClr val="tx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7129B37E-C1A3-4B95-B932-805E3D953AFE}"/>
              </a:ext>
            </a:extLst>
          </p:cNvPr>
          <p:cNvSpPr/>
          <p:nvPr/>
        </p:nvSpPr>
        <p:spPr bwMode="auto">
          <a:xfrm>
            <a:off x="2753031" y="2860382"/>
            <a:ext cx="281806" cy="3587033"/>
          </a:xfrm>
          <a:prstGeom prst="rect">
            <a:avLst/>
          </a:prstGeom>
          <a:solidFill>
            <a:schemeClr val="tx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5" name="Date Placeholder 4">
            <a:extLst>
              <a:ext uri="{FF2B5EF4-FFF2-40B4-BE49-F238E27FC236}">
                <a16:creationId xmlns:a16="http://schemas.microsoft.com/office/drawing/2014/main" id="{3D230D68-73E1-411A-99A1-306A16D661BE}"/>
              </a:ext>
            </a:extLst>
          </p:cNvPr>
          <p:cNvSpPr>
            <a:spLocks noGrp="1"/>
          </p:cNvSpPr>
          <p:nvPr>
            <p:ph type="dt" sz="half" idx="10"/>
          </p:nvPr>
        </p:nvSpPr>
        <p:spPr/>
        <p:txBody>
          <a:bodyPr/>
          <a:lstStyle/>
          <a:p>
            <a:pPr>
              <a:defRPr/>
            </a:pPr>
            <a:fld id="{274D3FAF-4C50-43B9-A9F7-9FA9C8C5C4DE}" type="datetime1">
              <a:rPr lang="en-US" altLang="en-US" smtClean="0"/>
              <a:t>11/30/2023</a:t>
            </a:fld>
            <a:endParaRPr lang="en-US" altLang="en-US" dirty="0"/>
          </a:p>
        </p:txBody>
      </p:sp>
      <p:sp>
        <p:nvSpPr>
          <p:cNvPr id="9" name="Slide Number Placeholder 8">
            <a:extLst>
              <a:ext uri="{FF2B5EF4-FFF2-40B4-BE49-F238E27FC236}">
                <a16:creationId xmlns:a16="http://schemas.microsoft.com/office/drawing/2014/main" id="{77B02481-8C2C-406F-B46F-71833F692EAD}"/>
              </a:ext>
            </a:extLst>
          </p:cNvPr>
          <p:cNvSpPr>
            <a:spLocks noGrp="1"/>
          </p:cNvSpPr>
          <p:nvPr>
            <p:ph type="sldNum" sz="quarter" idx="12"/>
          </p:nvPr>
        </p:nvSpPr>
        <p:spPr/>
        <p:txBody>
          <a:bodyPr/>
          <a:lstStyle/>
          <a:p>
            <a:pPr>
              <a:defRPr/>
            </a:pPr>
            <a:fld id="{17C036D6-F50A-4163-9F0F-B0B1E196B63E}" type="slidenum">
              <a:rPr lang="en-US" altLang="en-US" smtClean="0"/>
              <a:pPr>
                <a:defRPr/>
              </a:pPr>
              <a:t>40</a:t>
            </a:fld>
            <a:endParaRPr lang="en-US" altLang="en-US" dirty="0"/>
          </a:p>
        </p:txBody>
      </p:sp>
      <p:sp>
        <p:nvSpPr>
          <p:cNvPr id="2" name="TextBox 1">
            <a:extLst>
              <a:ext uri="{FF2B5EF4-FFF2-40B4-BE49-F238E27FC236}">
                <a16:creationId xmlns:a16="http://schemas.microsoft.com/office/drawing/2014/main" id="{A288BFEF-31ED-4645-8F8B-70FC4814943B}"/>
              </a:ext>
            </a:extLst>
          </p:cNvPr>
          <p:cNvSpPr txBox="1"/>
          <p:nvPr/>
        </p:nvSpPr>
        <p:spPr>
          <a:xfrm>
            <a:off x="5448693" y="3082565"/>
            <a:ext cx="3110845" cy="2585323"/>
          </a:xfrm>
          <a:prstGeom prst="rect">
            <a:avLst/>
          </a:prstGeom>
          <a:noFill/>
        </p:spPr>
        <p:txBody>
          <a:bodyPr wrap="square" rtlCol="0">
            <a:spAutoFit/>
          </a:bodyPr>
          <a:lstStyle/>
          <a:p>
            <a:r>
              <a:rPr lang="en-US" i="0" dirty="0">
                <a:highlight>
                  <a:srgbClr val="FFFF00"/>
                </a:highlight>
              </a:rPr>
              <a:t>Run Report to Screen will allow access to each user record. Click anywhere there is a </a:t>
            </a:r>
            <a:r>
              <a:rPr lang="en-US" i="0" dirty="0">
                <a:solidFill>
                  <a:srgbClr val="0033CC"/>
                </a:solidFill>
                <a:highlight>
                  <a:srgbClr val="FFFF00"/>
                </a:highlight>
              </a:rPr>
              <a:t>blue hyperlink, </a:t>
            </a:r>
            <a:r>
              <a:rPr lang="en-US" i="0" dirty="0">
                <a:highlight>
                  <a:srgbClr val="FFFF00"/>
                </a:highlight>
              </a:rPr>
              <a:t>and it will open the individual user record. Edits can be made directly in the user record.</a:t>
            </a:r>
          </a:p>
        </p:txBody>
      </p:sp>
      <p:sp>
        <p:nvSpPr>
          <p:cNvPr id="3" name="Arrow: Left 2">
            <a:extLst>
              <a:ext uri="{FF2B5EF4-FFF2-40B4-BE49-F238E27FC236}">
                <a16:creationId xmlns:a16="http://schemas.microsoft.com/office/drawing/2014/main" id="{1954C3E4-5ABA-4DC7-8D0C-990231E04B9E}"/>
              </a:ext>
            </a:extLst>
          </p:cNvPr>
          <p:cNvSpPr/>
          <p:nvPr/>
        </p:nvSpPr>
        <p:spPr bwMode="auto">
          <a:xfrm>
            <a:off x="4417854" y="4755837"/>
            <a:ext cx="906751" cy="273364"/>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662619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D760C8-BB38-4B30-90F8-EA25C909F578}"/>
              </a:ext>
            </a:extLst>
          </p:cNvPr>
          <p:cNvSpPr>
            <a:spLocks noGrp="1"/>
          </p:cNvSpPr>
          <p:nvPr>
            <p:ph type="title"/>
          </p:nvPr>
        </p:nvSpPr>
        <p:spPr/>
        <p:txBody>
          <a:bodyPr/>
          <a:lstStyle/>
          <a:p>
            <a:r>
              <a:rPr lang="en-US" dirty="0"/>
              <a:t>The Master Compliance Report will look like this Export Report to CSV is selected.</a:t>
            </a:r>
          </a:p>
        </p:txBody>
      </p:sp>
      <p:sp>
        <p:nvSpPr>
          <p:cNvPr id="3" name="Slide Number Placeholder 2">
            <a:extLst>
              <a:ext uri="{FF2B5EF4-FFF2-40B4-BE49-F238E27FC236}">
                <a16:creationId xmlns:a16="http://schemas.microsoft.com/office/drawing/2014/main" id="{C4D66224-2E81-430D-BA23-7CCC5E12B874}"/>
              </a:ext>
            </a:extLst>
          </p:cNvPr>
          <p:cNvSpPr>
            <a:spLocks noGrp="1"/>
          </p:cNvSpPr>
          <p:nvPr>
            <p:ph type="sldNum" sz="quarter" idx="12"/>
          </p:nvPr>
        </p:nvSpPr>
        <p:spPr/>
        <p:txBody>
          <a:bodyPr/>
          <a:lstStyle/>
          <a:p>
            <a:pPr>
              <a:defRPr/>
            </a:pPr>
            <a:fld id="{564FD947-0505-4D10-B128-A02142C8EFA6}" type="slidenum">
              <a:rPr lang="en-US" altLang="en-US" smtClean="0"/>
              <a:pPr>
                <a:defRPr/>
              </a:pPr>
              <a:t>41</a:t>
            </a:fld>
            <a:endParaRPr lang="en-US" altLang="en-US" dirty="0"/>
          </a:p>
        </p:txBody>
      </p:sp>
      <p:pic>
        <p:nvPicPr>
          <p:cNvPr id="5" name="Content Placeholder 4">
            <a:extLst>
              <a:ext uri="{FF2B5EF4-FFF2-40B4-BE49-F238E27FC236}">
                <a16:creationId xmlns:a16="http://schemas.microsoft.com/office/drawing/2014/main" id="{D7E9AA4B-75A9-4DEE-A77C-A166EF2320D5}"/>
              </a:ext>
            </a:extLst>
          </p:cNvPr>
          <p:cNvPicPr>
            <a:picLocks noGrp="1" noChangeAspect="1"/>
          </p:cNvPicPr>
          <p:nvPr>
            <p:ph idx="1"/>
          </p:nvPr>
        </p:nvPicPr>
        <p:blipFill>
          <a:blip r:embed="rId2"/>
          <a:stretch>
            <a:fillRect/>
          </a:stretch>
        </p:blipFill>
        <p:spPr>
          <a:xfrm>
            <a:off x="1370013" y="1896533"/>
            <a:ext cx="7313612" cy="4210756"/>
          </a:xfrm>
          <a:prstGeom prst="rect">
            <a:avLst/>
          </a:prstGeom>
          <a:ln>
            <a:solidFill>
              <a:schemeClr val="tx1"/>
            </a:solidFill>
          </a:ln>
        </p:spPr>
      </p:pic>
      <p:sp>
        <p:nvSpPr>
          <p:cNvPr id="7" name="Rectangle 6">
            <a:extLst>
              <a:ext uri="{FF2B5EF4-FFF2-40B4-BE49-F238E27FC236}">
                <a16:creationId xmlns:a16="http://schemas.microsoft.com/office/drawing/2014/main" id="{A7201EC0-9DFB-49AF-BAA8-0EFC823B13B2}"/>
              </a:ext>
            </a:extLst>
          </p:cNvPr>
          <p:cNvSpPr/>
          <p:nvPr/>
        </p:nvSpPr>
        <p:spPr bwMode="auto">
          <a:xfrm>
            <a:off x="1370013" y="3429000"/>
            <a:ext cx="718431" cy="2678289"/>
          </a:xfrm>
          <a:prstGeom prst="rect">
            <a:avLst/>
          </a:prstGeom>
          <a:solidFill>
            <a:schemeClr val="tx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2" name="Date Placeholder 1">
            <a:extLst>
              <a:ext uri="{FF2B5EF4-FFF2-40B4-BE49-F238E27FC236}">
                <a16:creationId xmlns:a16="http://schemas.microsoft.com/office/drawing/2014/main" id="{53C3B6B6-1361-40B3-B37B-6F2338866803}"/>
              </a:ext>
            </a:extLst>
          </p:cNvPr>
          <p:cNvSpPr>
            <a:spLocks noGrp="1"/>
          </p:cNvSpPr>
          <p:nvPr>
            <p:ph type="dt" sz="half" idx="10"/>
          </p:nvPr>
        </p:nvSpPr>
        <p:spPr/>
        <p:txBody>
          <a:bodyPr/>
          <a:lstStyle/>
          <a:p>
            <a:pPr>
              <a:defRPr/>
            </a:pPr>
            <a:fld id="{548455CD-A889-41D9-A053-DFCE354DB96D}" type="datetime1">
              <a:rPr lang="en-US" altLang="en-US" smtClean="0"/>
              <a:t>11/30/2023</a:t>
            </a:fld>
            <a:endParaRPr lang="en-US" altLang="en-US" dirty="0"/>
          </a:p>
        </p:txBody>
      </p:sp>
    </p:spTree>
    <p:extLst>
      <p:ext uri="{BB962C8B-B14F-4D97-AF65-F5344CB8AC3E}">
        <p14:creationId xmlns:p14="http://schemas.microsoft.com/office/powerpoint/2010/main" val="19193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888DC73C-DCEC-490A-9F3C-FAEBDFA8185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C8D7B4F8-2C26-49F7-AFE3-4BCB530A011D}" type="slidenum">
              <a:rPr lang="en-US" altLang="en-US" sz="1200" smtClean="0"/>
              <a:pPr>
                <a:spcBef>
                  <a:spcPct val="0"/>
                </a:spcBef>
                <a:buClrTx/>
                <a:buSzTx/>
                <a:buFontTx/>
                <a:buNone/>
              </a:pPr>
              <a:t>42</a:t>
            </a:fld>
            <a:endParaRPr lang="en-US" altLang="en-US" sz="1200" dirty="0"/>
          </a:p>
        </p:txBody>
      </p:sp>
      <p:sp>
        <p:nvSpPr>
          <p:cNvPr id="53251" name="Rectangle 2">
            <a:extLst>
              <a:ext uri="{FF2B5EF4-FFF2-40B4-BE49-F238E27FC236}">
                <a16:creationId xmlns:a16="http://schemas.microsoft.com/office/drawing/2014/main" id="{1E34B840-D9BC-436E-910A-37D97C3A3B2E}"/>
              </a:ext>
            </a:extLst>
          </p:cNvPr>
          <p:cNvSpPr>
            <a:spLocks noGrp="1" noChangeArrowheads="1"/>
          </p:cNvSpPr>
          <p:nvPr>
            <p:ph type="title"/>
          </p:nvPr>
        </p:nvSpPr>
        <p:spPr>
          <a:xfrm>
            <a:off x="1356852" y="381000"/>
            <a:ext cx="7329948" cy="1143000"/>
          </a:xfrm>
        </p:spPr>
        <p:txBody>
          <a:bodyPr/>
          <a:lstStyle/>
          <a:p>
            <a:pPr eaLnBrk="1" hangingPunct="1"/>
            <a:r>
              <a:rPr lang="en-US" altLang="en-US" sz="2000" dirty="0"/>
              <a:t>There should be dates from your files for the Code of Conduct, application and background check so the information is retained in the Virtus database.</a:t>
            </a:r>
          </a:p>
        </p:txBody>
      </p:sp>
      <p:pic>
        <p:nvPicPr>
          <p:cNvPr id="2" name="Picture 1">
            <a:extLst>
              <a:ext uri="{FF2B5EF4-FFF2-40B4-BE49-F238E27FC236}">
                <a16:creationId xmlns:a16="http://schemas.microsoft.com/office/drawing/2014/main" id="{D9DAD88D-DACB-4490-B536-09FD5C77A9DB}"/>
              </a:ext>
            </a:extLst>
          </p:cNvPr>
          <p:cNvPicPr>
            <a:picLocks noChangeAspect="1"/>
          </p:cNvPicPr>
          <p:nvPr/>
        </p:nvPicPr>
        <p:blipFill>
          <a:blip r:embed="rId3"/>
          <a:stretch>
            <a:fillRect/>
          </a:stretch>
        </p:blipFill>
        <p:spPr>
          <a:xfrm>
            <a:off x="1418581" y="2057399"/>
            <a:ext cx="4391025" cy="4600575"/>
          </a:xfrm>
          <a:prstGeom prst="rect">
            <a:avLst/>
          </a:prstGeom>
        </p:spPr>
      </p:pic>
      <p:sp>
        <p:nvSpPr>
          <p:cNvPr id="7" name="Left Arrow 6">
            <a:extLst>
              <a:ext uri="{FF2B5EF4-FFF2-40B4-BE49-F238E27FC236}">
                <a16:creationId xmlns:a16="http://schemas.microsoft.com/office/drawing/2014/main" id="{BDF220EE-2C3B-462B-81BB-4B671B17097A}"/>
              </a:ext>
            </a:extLst>
          </p:cNvPr>
          <p:cNvSpPr/>
          <p:nvPr/>
        </p:nvSpPr>
        <p:spPr bwMode="auto">
          <a:xfrm rot="16200000">
            <a:off x="1415079" y="1710009"/>
            <a:ext cx="1052513" cy="6858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
        <p:nvSpPr>
          <p:cNvPr id="8" name="Left Arrow 7">
            <a:extLst>
              <a:ext uri="{FF2B5EF4-FFF2-40B4-BE49-F238E27FC236}">
                <a16:creationId xmlns:a16="http://schemas.microsoft.com/office/drawing/2014/main" id="{812CA4A5-2CEB-469F-8CD1-256317CAE85E}"/>
              </a:ext>
            </a:extLst>
          </p:cNvPr>
          <p:cNvSpPr/>
          <p:nvPr/>
        </p:nvSpPr>
        <p:spPr bwMode="auto">
          <a:xfrm rot="16200000">
            <a:off x="2306305" y="1707356"/>
            <a:ext cx="1052513" cy="6858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pic>
        <p:nvPicPr>
          <p:cNvPr id="53256" name="Picture 2">
            <a:extLst>
              <a:ext uri="{FF2B5EF4-FFF2-40B4-BE49-F238E27FC236}">
                <a16:creationId xmlns:a16="http://schemas.microsoft.com/office/drawing/2014/main" id="{4ED079C0-6973-4D68-81B1-EA17DC29B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394" y="1523999"/>
            <a:ext cx="695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C02E865E-9C31-40D1-A5F2-3FDC0DB60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054" y="1568973"/>
            <a:ext cx="695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EF326BC0-F56C-4459-9B11-D9E47096E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272" y="1568973"/>
            <a:ext cx="695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2D5634A-F543-4C2F-9F8B-19C4472496EB}"/>
              </a:ext>
            </a:extLst>
          </p:cNvPr>
          <p:cNvSpPr txBox="1"/>
          <p:nvPr/>
        </p:nvSpPr>
        <p:spPr>
          <a:xfrm>
            <a:off x="5909183" y="2101464"/>
            <a:ext cx="3038168" cy="4524315"/>
          </a:xfrm>
          <a:prstGeom prst="rect">
            <a:avLst/>
          </a:prstGeom>
          <a:noFill/>
          <a:ln>
            <a:solidFill>
              <a:schemeClr val="tx1"/>
            </a:solidFill>
          </a:ln>
        </p:spPr>
        <p:txBody>
          <a:bodyPr wrap="square" rtlCol="0">
            <a:spAutoFit/>
          </a:bodyPr>
          <a:lstStyle/>
          <a:p>
            <a:r>
              <a:rPr lang="en-US" i="0" dirty="0"/>
              <a:t>Background checks:</a:t>
            </a:r>
          </a:p>
          <a:p>
            <a:pPr marL="285750" indent="-285750">
              <a:buFont typeface="Arial" panose="020B0604020202020204" pitchFamily="34" charset="0"/>
              <a:buChar char="•"/>
            </a:pPr>
            <a:r>
              <a:rPr lang="en-US" i="0" dirty="0"/>
              <a:t>If volunteer runs it at integration, the date will automatically populate.</a:t>
            </a:r>
          </a:p>
          <a:p>
            <a:pPr marL="285750" indent="-285750">
              <a:buFont typeface="Arial" panose="020B0604020202020204" pitchFamily="34" charset="0"/>
              <a:buChar char="•"/>
            </a:pPr>
            <a:r>
              <a:rPr lang="en-US" i="0" dirty="0"/>
              <a:t>Otherwise, the date must be manually entered.</a:t>
            </a:r>
          </a:p>
          <a:p>
            <a:pPr marL="285750" indent="-285750">
              <a:buFont typeface="Arial" panose="020B0604020202020204" pitchFamily="34" charset="0"/>
              <a:buChar char="•"/>
            </a:pPr>
            <a:r>
              <a:rPr lang="en-US" i="0" dirty="0"/>
              <a:t>Application dates will be </a:t>
            </a:r>
            <a:r>
              <a:rPr lang="en-US" i="0" u="sng" dirty="0"/>
              <a:t>manually</a:t>
            </a:r>
            <a:r>
              <a:rPr lang="en-US" i="0" dirty="0"/>
              <a:t> entered by POTF when we receive packet.</a:t>
            </a:r>
          </a:p>
          <a:p>
            <a:pPr marL="285750" indent="-285750">
              <a:buFont typeface="Arial" panose="020B0604020202020204" pitchFamily="34" charset="0"/>
              <a:buChar char="•"/>
            </a:pPr>
            <a:r>
              <a:rPr lang="en-US" i="0" dirty="0"/>
              <a:t>If a field is blank, check may not have been done – check the files.</a:t>
            </a:r>
          </a:p>
        </p:txBody>
      </p:sp>
      <p:sp>
        <p:nvSpPr>
          <p:cNvPr id="4" name="Rectangle 3">
            <a:extLst>
              <a:ext uri="{FF2B5EF4-FFF2-40B4-BE49-F238E27FC236}">
                <a16:creationId xmlns:a16="http://schemas.microsoft.com/office/drawing/2014/main" id="{377EEB2F-0F92-44E0-8EB3-73752448969B}"/>
              </a:ext>
            </a:extLst>
          </p:cNvPr>
          <p:cNvSpPr/>
          <p:nvPr/>
        </p:nvSpPr>
        <p:spPr bwMode="auto">
          <a:xfrm>
            <a:off x="3175462" y="3913239"/>
            <a:ext cx="924590" cy="256376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5" name="Arrow: Left 4">
            <a:extLst>
              <a:ext uri="{FF2B5EF4-FFF2-40B4-BE49-F238E27FC236}">
                <a16:creationId xmlns:a16="http://schemas.microsoft.com/office/drawing/2014/main" id="{BAF2662E-0C1E-42E8-AD5F-160039CC290C}"/>
              </a:ext>
            </a:extLst>
          </p:cNvPr>
          <p:cNvSpPr/>
          <p:nvPr/>
        </p:nvSpPr>
        <p:spPr bwMode="auto">
          <a:xfrm>
            <a:off x="3903406" y="5702710"/>
            <a:ext cx="1953527" cy="373625"/>
          </a:xfrm>
          <a:prstGeom prst="leftArrow">
            <a:avLst/>
          </a:prstGeom>
          <a:solidFill>
            <a:srgbClr val="00B0F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6" name="Date Placeholder 5">
            <a:extLst>
              <a:ext uri="{FF2B5EF4-FFF2-40B4-BE49-F238E27FC236}">
                <a16:creationId xmlns:a16="http://schemas.microsoft.com/office/drawing/2014/main" id="{5C9F7F1C-4B75-4E22-81C6-5AD1CC18A666}"/>
              </a:ext>
            </a:extLst>
          </p:cNvPr>
          <p:cNvSpPr>
            <a:spLocks noGrp="1"/>
          </p:cNvSpPr>
          <p:nvPr>
            <p:ph type="dt" sz="half" idx="10"/>
          </p:nvPr>
        </p:nvSpPr>
        <p:spPr/>
        <p:txBody>
          <a:bodyPr/>
          <a:lstStyle/>
          <a:p>
            <a:pPr>
              <a:defRPr/>
            </a:pPr>
            <a:fld id="{CA9E2419-738D-476C-9271-8FE795B7B5E2}" type="datetime1">
              <a:rPr lang="en-US" altLang="en-US" smtClean="0"/>
              <a:t>11/30/2023</a:t>
            </a:fld>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FA916029-D59F-4531-93F6-AD3A6D2C17A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8146D9AA-CE5E-49FD-9C73-38BD443A1216}" type="slidenum">
              <a:rPr lang="en-US" altLang="en-US" sz="1200" smtClean="0"/>
              <a:pPr>
                <a:spcBef>
                  <a:spcPct val="0"/>
                </a:spcBef>
                <a:buClrTx/>
                <a:buSzTx/>
                <a:buFontTx/>
                <a:buNone/>
              </a:pPr>
              <a:t>43</a:t>
            </a:fld>
            <a:endParaRPr lang="en-US" altLang="en-US" sz="1200" dirty="0"/>
          </a:p>
        </p:txBody>
      </p:sp>
      <p:sp>
        <p:nvSpPr>
          <p:cNvPr id="55299" name="Rectangle 2">
            <a:extLst>
              <a:ext uri="{FF2B5EF4-FFF2-40B4-BE49-F238E27FC236}">
                <a16:creationId xmlns:a16="http://schemas.microsoft.com/office/drawing/2014/main" id="{249D315E-DB99-4A71-A283-AE0195CEF4D5}"/>
              </a:ext>
            </a:extLst>
          </p:cNvPr>
          <p:cNvSpPr>
            <a:spLocks noGrp="1" noChangeArrowheads="1"/>
          </p:cNvSpPr>
          <p:nvPr>
            <p:ph type="title"/>
          </p:nvPr>
        </p:nvSpPr>
        <p:spPr>
          <a:xfrm>
            <a:off x="1371600" y="381000"/>
            <a:ext cx="7315200" cy="1143000"/>
          </a:xfrm>
        </p:spPr>
        <p:txBody>
          <a:bodyPr/>
          <a:lstStyle/>
          <a:p>
            <a:pPr eaLnBrk="1" hangingPunct="1"/>
            <a:r>
              <a:rPr lang="en-US" altLang="en-US" sz="2400" dirty="0"/>
              <a:t>The next section shows the training dates, whether they have opted in for online recertification, and how they’re doing at keeping up.</a:t>
            </a:r>
          </a:p>
        </p:txBody>
      </p:sp>
      <p:pic>
        <p:nvPicPr>
          <p:cNvPr id="2" name="Picture 1">
            <a:extLst>
              <a:ext uri="{FF2B5EF4-FFF2-40B4-BE49-F238E27FC236}">
                <a16:creationId xmlns:a16="http://schemas.microsoft.com/office/drawing/2014/main" id="{9730F374-5ABD-4202-9131-D033EFA07295}"/>
              </a:ext>
            </a:extLst>
          </p:cNvPr>
          <p:cNvPicPr>
            <a:picLocks noChangeAspect="1"/>
          </p:cNvPicPr>
          <p:nvPr/>
        </p:nvPicPr>
        <p:blipFill>
          <a:blip r:embed="rId3"/>
          <a:stretch>
            <a:fillRect/>
          </a:stretch>
        </p:blipFill>
        <p:spPr>
          <a:xfrm>
            <a:off x="1371600" y="1638300"/>
            <a:ext cx="7334250" cy="4610100"/>
          </a:xfrm>
          <a:prstGeom prst="rect">
            <a:avLst/>
          </a:prstGeom>
        </p:spPr>
      </p:pic>
      <p:sp>
        <p:nvSpPr>
          <p:cNvPr id="3" name="Rectangle 2">
            <a:extLst>
              <a:ext uri="{FF2B5EF4-FFF2-40B4-BE49-F238E27FC236}">
                <a16:creationId xmlns:a16="http://schemas.microsoft.com/office/drawing/2014/main" id="{68F57E19-1592-47F4-B656-D0EF079A4B04}"/>
              </a:ext>
            </a:extLst>
          </p:cNvPr>
          <p:cNvSpPr/>
          <p:nvPr/>
        </p:nvSpPr>
        <p:spPr bwMode="auto">
          <a:xfrm>
            <a:off x="3577213" y="4471516"/>
            <a:ext cx="5034224" cy="371789"/>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TextBox 3">
            <a:extLst>
              <a:ext uri="{FF2B5EF4-FFF2-40B4-BE49-F238E27FC236}">
                <a16:creationId xmlns:a16="http://schemas.microsoft.com/office/drawing/2014/main" id="{606C8D33-EDA3-4629-8F24-ECBDB744EC0B}"/>
              </a:ext>
            </a:extLst>
          </p:cNvPr>
          <p:cNvSpPr txBox="1"/>
          <p:nvPr/>
        </p:nvSpPr>
        <p:spPr>
          <a:xfrm>
            <a:off x="5114608" y="5105400"/>
            <a:ext cx="3547068" cy="1077218"/>
          </a:xfrm>
          <a:prstGeom prst="rect">
            <a:avLst/>
          </a:prstGeom>
          <a:noFill/>
        </p:spPr>
        <p:txBody>
          <a:bodyPr wrap="square" rtlCol="0">
            <a:spAutoFit/>
          </a:bodyPr>
          <a:lstStyle/>
          <a:p>
            <a:r>
              <a:rPr lang="en-US" sz="1600" dirty="0">
                <a:highlight>
                  <a:srgbClr val="C0C0C0"/>
                </a:highlight>
              </a:rPr>
              <a:t>This person is recertifying online and is up to date with </a:t>
            </a:r>
            <a:r>
              <a:rPr lang="en-US" sz="1600" b="1" dirty="0">
                <a:highlight>
                  <a:srgbClr val="C0C0C0"/>
                </a:highlight>
              </a:rPr>
              <a:t>both</a:t>
            </a:r>
            <a:r>
              <a:rPr lang="en-US" sz="1600" dirty="0">
                <a:highlight>
                  <a:srgbClr val="C0C0C0"/>
                </a:highlight>
              </a:rPr>
              <a:t> the annual module </a:t>
            </a:r>
            <a:r>
              <a:rPr lang="en-US" sz="1600" b="1" dirty="0">
                <a:highlight>
                  <a:srgbClr val="C0C0C0"/>
                </a:highlight>
              </a:rPr>
              <a:t>and</a:t>
            </a:r>
            <a:r>
              <a:rPr lang="en-US" sz="1600" dirty="0">
                <a:highlight>
                  <a:srgbClr val="C0C0C0"/>
                </a:highlight>
              </a:rPr>
              <a:t> the monthly bulletins</a:t>
            </a:r>
            <a:r>
              <a:rPr lang="en-US" sz="1600" dirty="0"/>
              <a:t>.</a:t>
            </a:r>
          </a:p>
        </p:txBody>
      </p:sp>
      <p:sp>
        <p:nvSpPr>
          <p:cNvPr id="5" name="Arrow: Up 4">
            <a:extLst>
              <a:ext uri="{FF2B5EF4-FFF2-40B4-BE49-F238E27FC236}">
                <a16:creationId xmlns:a16="http://schemas.microsoft.com/office/drawing/2014/main" id="{4150448E-B590-4418-93F5-E8A526729E01}"/>
              </a:ext>
            </a:extLst>
          </p:cNvPr>
          <p:cNvSpPr/>
          <p:nvPr/>
        </p:nvSpPr>
        <p:spPr bwMode="auto">
          <a:xfrm rot="19162030">
            <a:off x="4637179" y="4826967"/>
            <a:ext cx="311499" cy="702099"/>
          </a:xfrm>
          <a:prstGeom prst="upArrow">
            <a:avLst/>
          </a:prstGeom>
          <a:solidFill>
            <a:srgbClr val="00B0F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64F1A96-903C-426D-84A6-B8A8FA8EECB9}"/>
              </a:ext>
            </a:extLst>
          </p:cNvPr>
          <p:cNvSpPr/>
          <p:nvPr/>
        </p:nvSpPr>
        <p:spPr bwMode="auto">
          <a:xfrm>
            <a:off x="1371600" y="5219700"/>
            <a:ext cx="1562519" cy="43124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7" name="TextBox 6">
            <a:extLst>
              <a:ext uri="{FF2B5EF4-FFF2-40B4-BE49-F238E27FC236}">
                <a16:creationId xmlns:a16="http://schemas.microsoft.com/office/drawing/2014/main" id="{F22027EF-949E-4C4B-9A74-CEA7776721E3}"/>
              </a:ext>
            </a:extLst>
          </p:cNvPr>
          <p:cNvSpPr txBox="1"/>
          <p:nvPr/>
        </p:nvSpPr>
        <p:spPr>
          <a:xfrm>
            <a:off x="108155" y="5105400"/>
            <a:ext cx="1238321" cy="1107996"/>
          </a:xfrm>
          <a:prstGeom prst="rect">
            <a:avLst/>
          </a:prstGeom>
          <a:noFill/>
        </p:spPr>
        <p:txBody>
          <a:bodyPr wrap="square" rtlCol="0">
            <a:spAutoFit/>
          </a:bodyPr>
          <a:lstStyle/>
          <a:p>
            <a:r>
              <a:rPr lang="en-US" sz="1200" dirty="0">
                <a:highlight>
                  <a:srgbClr val="C0C0C0"/>
                </a:highlight>
              </a:rPr>
              <a:t>This person recertified by taking a live class</a:t>
            </a:r>
          </a:p>
          <a:p>
            <a:endParaRPr lang="en-US" dirty="0"/>
          </a:p>
        </p:txBody>
      </p:sp>
      <p:sp>
        <p:nvSpPr>
          <p:cNvPr id="8" name="Arrow: Right 7">
            <a:extLst>
              <a:ext uri="{FF2B5EF4-FFF2-40B4-BE49-F238E27FC236}">
                <a16:creationId xmlns:a16="http://schemas.microsoft.com/office/drawing/2014/main" id="{17F4A4BF-EBF5-4571-8B55-1E309F234E35}"/>
              </a:ext>
            </a:extLst>
          </p:cNvPr>
          <p:cNvSpPr/>
          <p:nvPr/>
        </p:nvSpPr>
        <p:spPr bwMode="auto">
          <a:xfrm rot="18657276">
            <a:off x="707923" y="5869858"/>
            <a:ext cx="747251" cy="343538"/>
          </a:xfrm>
          <a:prstGeom prst="rightArrow">
            <a:avLst/>
          </a:prstGeom>
          <a:solidFill>
            <a:srgbClr val="00B0F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2" name="Arrow: Up 11">
            <a:extLst>
              <a:ext uri="{FF2B5EF4-FFF2-40B4-BE49-F238E27FC236}">
                <a16:creationId xmlns:a16="http://schemas.microsoft.com/office/drawing/2014/main" id="{7BCA95CB-FC72-47F8-9951-9BE00CAA29CB}"/>
              </a:ext>
            </a:extLst>
          </p:cNvPr>
          <p:cNvSpPr/>
          <p:nvPr/>
        </p:nvSpPr>
        <p:spPr bwMode="auto">
          <a:xfrm rot="1136046">
            <a:off x="7847333" y="4768295"/>
            <a:ext cx="311499" cy="513814"/>
          </a:xfrm>
          <a:prstGeom prst="upArrow">
            <a:avLst/>
          </a:prstGeom>
          <a:solidFill>
            <a:srgbClr val="00B0F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9" name="Date Placeholder 8">
            <a:extLst>
              <a:ext uri="{FF2B5EF4-FFF2-40B4-BE49-F238E27FC236}">
                <a16:creationId xmlns:a16="http://schemas.microsoft.com/office/drawing/2014/main" id="{3393797B-E770-4535-AE99-7ED945CE773A}"/>
              </a:ext>
            </a:extLst>
          </p:cNvPr>
          <p:cNvSpPr>
            <a:spLocks noGrp="1"/>
          </p:cNvSpPr>
          <p:nvPr>
            <p:ph type="dt" sz="half" idx="10"/>
          </p:nvPr>
        </p:nvSpPr>
        <p:spPr/>
        <p:txBody>
          <a:bodyPr/>
          <a:lstStyle/>
          <a:p>
            <a:pPr>
              <a:defRPr/>
            </a:pPr>
            <a:fld id="{15144C7D-AADA-4320-ACA4-7AB011B3C3BF}" type="datetime1">
              <a:rPr lang="en-US" altLang="en-US" smtClean="0"/>
              <a:t>11/30/2023</a:t>
            </a:fld>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435E55-1703-4BD0-A6DF-E7C4B776DA75}"/>
              </a:ext>
            </a:extLst>
          </p:cNvPr>
          <p:cNvSpPr>
            <a:spLocks noGrp="1"/>
          </p:cNvSpPr>
          <p:nvPr>
            <p:ph type="title"/>
          </p:nvPr>
        </p:nvSpPr>
        <p:spPr>
          <a:xfrm>
            <a:off x="1370013" y="301625"/>
            <a:ext cx="7313612" cy="1143000"/>
          </a:xfrm>
        </p:spPr>
        <p:txBody>
          <a:bodyPr/>
          <a:lstStyle/>
          <a:p>
            <a:r>
              <a:rPr lang="en-US" dirty="0"/>
              <a:t>How to review the Training information. (LSEC will review monthly). </a:t>
            </a:r>
          </a:p>
        </p:txBody>
      </p:sp>
      <p:pic>
        <p:nvPicPr>
          <p:cNvPr id="5" name="Picture 4">
            <a:extLst>
              <a:ext uri="{FF2B5EF4-FFF2-40B4-BE49-F238E27FC236}">
                <a16:creationId xmlns:a16="http://schemas.microsoft.com/office/drawing/2014/main" id="{7EB9ECE0-C6D2-4251-9855-37B633A54A17}"/>
              </a:ext>
            </a:extLst>
          </p:cNvPr>
          <p:cNvPicPr>
            <a:picLocks noChangeAspect="1"/>
          </p:cNvPicPr>
          <p:nvPr/>
        </p:nvPicPr>
        <p:blipFill>
          <a:blip r:embed="rId2"/>
          <a:stretch>
            <a:fillRect/>
          </a:stretch>
        </p:blipFill>
        <p:spPr>
          <a:xfrm>
            <a:off x="1370013" y="1695855"/>
            <a:ext cx="7313612" cy="2303788"/>
          </a:xfrm>
          <a:prstGeom prst="rect">
            <a:avLst/>
          </a:prstGeom>
          <a:noFill/>
          <a:ln>
            <a:solidFill>
              <a:schemeClr val="tx1"/>
            </a:solidFill>
          </a:ln>
        </p:spPr>
      </p:pic>
      <p:sp>
        <p:nvSpPr>
          <p:cNvPr id="3" name="Date Placeholder 2">
            <a:extLst>
              <a:ext uri="{FF2B5EF4-FFF2-40B4-BE49-F238E27FC236}">
                <a16:creationId xmlns:a16="http://schemas.microsoft.com/office/drawing/2014/main" id="{0DE8E5A6-7796-4515-8458-A3CC4E217532}"/>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40046B81-21CB-4ADF-8EB8-006B3C3C28F4}"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FD488D45-D0EB-44D6-B430-0CB545B49B9B}"/>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44</a:t>
            </a:fld>
            <a:endParaRPr lang="en-US" altLang="en-US" dirty="0"/>
          </a:p>
        </p:txBody>
      </p:sp>
      <p:sp>
        <p:nvSpPr>
          <p:cNvPr id="6" name="TextBox 5">
            <a:extLst>
              <a:ext uri="{FF2B5EF4-FFF2-40B4-BE49-F238E27FC236}">
                <a16:creationId xmlns:a16="http://schemas.microsoft.com/office/drawing/2014/main" id="{79E6631C-3E8C-4F6C-A9FE-F7426F0503F3}"/>
              </a:ext>
            </a:extLst>
          </p:cNvPr>
          <p:cNvSpPr txBox="1"/>
          <p:nvPr/>
        </p:nvSpPr>
        <p:spPr>
          <a:xfrm>
            <a:off x="1370013" y="4106636"/>
            <a:ext cx="7313612" cy="2246769"/>
          </a:xfrm>
          <a:prstGeom prst="rect">
            <a:avLst/>
          </a:prstGeom>
          <a:noFill/>
          <a:ln>
            <a:solidFill>
              <a:schemeClr val="tx2">
                <a:lumMod val="50000"/>
              </a:schemeClr>
            </a:solidFill>
          </a:ln>
        </p:spPr>
        <p:txBody>
          <a:bodyPr wrap="square" rtlCol="0">
            <a:spAutoFit/>
          </a:bodyPr>
          <a:lstStyle/>
          <a:p>
            <a:r>
              <a:rPr lang="en-US" sz="1400" b="1" i="0" dirty="0"/>
              <a:t>Sally Smith</a:t>
            </a:r>
            <a:r>
              <a:rPr lang="en-US" sz="1400" i="0" dirty="0"/>
              <a:t>- Suspended because she missed 60 months of bulletins. Users who opt in for online recertification and do not keep up with the monthly bulletins </a:t>
            </a:r>
            <a:r>
              <a:rPr lang="en-US" sz="1400" i="0" u="sng" dirty="0"/>
              <a:t>and</a:t>
            </a:r>
            <a:r>
              <a:rPr lang="en-US" sz="1400" i="0" dirty="0"/>
              <a:t> annual module get Suspended after 18 missed bulletins. They have 2x to try and keep up. After that, they must attend a live class to recertify.</a:t>
            </a:r>
          </a:p>
          <a:p>
            <a:endParaRPr lang="en-US" sz="1400" i="0" dirty="0"/>
          </a:p>
          <a:p>
            <a:r>
              <a:rPr lang="en-US" sz="1400" b="1" i="0" dirty="0"/>
              <a:t>Don Brown</a:t>
            </a:r>
            <a:r>
              <a:rPr lang="en-US" sz="1400" i="0" dirty="0"/>
              <a:t>-Pending because he signed up to attend PGC but did not receive credit (see next slide for examples). Contact </a:t>
            </a:r>
            <a:r>
              <a:rPr lang="en-US" sz="1400" i="0" dirty="0">
                <a:hlinkClick r:id="rId3"/>
              </a:rPr>
              <a:t>sect@rcan.org</a:t>
            </a:r>
            <a:r>
              <a:rPr lang="en-US" sz="1400" i="0" dirty="0"/>
              <a:t> for assistance.</a:t>
            </a:r>
          </a:p>
          <a:p>
            <a:endParaRPr lang="en-US" sz="1400" i="0" dirty="0"/>
          </a:p>
          <a:p>
            <a:r>
              <a:rPr lang="en-US" sz="1400" b="1" i="0" dirty="0"/>
              <a:t>Ruben South</a:t>
            </a:r>
            <a:r>
              <a:rPr lang="en-US" sz="1400" i="0" dirty="0"/>
              <a:t>- PGC certification expired on 11/17/2018. He must recertify.</a:t>
            </a:r>
          </a:p>
        </p:txBody>
      </p:sp>
    </p:spTree>
    <p:extLst>
      <p:ext uri="{BB962C8B-B14F-4D97-AF65-F5344CB8AC3E}">
        <p14:creationId xmlns:p14="http://schemas.microsoft.com/office/powerpoint/2010/main" val="3080224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6FB4A1A0-CD5C-488C-94D7-FDF48E9B7018}"/>
              </a:ext>
            </a:extLst>
          </p:cNvPr>
          <p:cNvSpPr>
            <a:spLocks noGrp="1" noChangeArrowheads="1"/>
          </p:cNvSpPr>
          <p:nvPr>
            <p:ph type="title"/>
          </p:nvPr>
        </p:nvSpPr>
        <p:spPr>
          <a:xfrm>
            <a:off x="1370013" y="301625"/>
            <a:ext cx="7313612" cy="1143000"/>
          </a:xfrm>
        </p:spPr>
        <p:txBody>
          <a:bodyPr wrap="square" anchor="b">
            <a:normAutofit/>
          </a:bodyPr>
          <a:lstStyle/>
          <a:p>
            <a:pPr eaLnBrk="1" hangingPunct="1">
              <a:lnSpc>
                <a:spcPct val="90000"/>
              </a:lnSpc>
            </a:pPr>
            <a:r>
              <a:rPr lang="en-US" altLang="en-US" sz="2400" dirty="0"/>
              <a:t>What is the difference between a Pending and an Active status?</a:t>
            </a:r>
          </a:p>
        </p:txBody>
      </p:sp>
      <p:sp>
        <p:nvSpPr>
          <p:cNvPr id="3" name="Date Placeholder 2">
            <a:extLst>
              <a:ext uri="{FF2B5EF4-FFF2-40B4-BE49-F238E27FC236}">
                <a16:creationId xmlns:a16="http://schemas.microsoft.com/office/drawing/2014/main" id="{A23EC715-A03B-45C5-A45B-8F24C2B290BC}"/>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C21D9D0F-86AA-4441-AFA5-077E8BCFE4DA}"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624E520C-6BCE-4212-9346-07A8FEB879D3}"/>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45</a:t>
            </a:fld>
            <a:endParaRPr lang="en-US" altLang="en-US" dirty="0"/>
          </a:p>
        </p:txBody>
      </p:sp>
      <p:graphicFrame>
        <p:nvGraphicFramePr>
          <p:cNvPr id="61446" name="Rectangle 3">
            <a:extLst>
              <a:ext uri="{FF2B5EF4-FFF2-40B4-BE49-F238E27FC236}">
                <a16:creationId xmlns:a16="http://schemas.microsoft.com/office/drawing/2014/main" id="{1F2164C8-DBEA-4CD6-918D-4BE94C92EC0E}"/>
              </a:ext>
            </a:extLst>
          </p:cNvPr>
          <p:cNvGraphicFramePr/>
          <p:nvPr>
            <p:extLst>
              <p:ext uri="{D42A27DB-BD31-4B8C-83A1-F6EECF244321}">
                <p14:modId xmlns:p14="http://schemas.microsoft.com/office/powerpoint/2010/main" val="530622779"/>
              </p:ext>
            </p:extLst>
          </p:nvPr>
        </p:nvGraphicFramePr>
        <p:xfrm>
          <a:off x="1370013" y="1827213"/>
          <a:ext cx="73136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0D7C38E1-58E1-4B30-AA65-82E9BAEF4BD4}"/>
              </a:ext>
            </a:extLst>
          </p:cNvPr>
          <p:cNvSpPr>
            <a:spLocks noGrp="1" noChangeArrowheads="1"/>
          </p:cNvSpPr>
          <p:nvPr>
            <p:ph type="title"/>
          </p:nvPr>
        </p:nvSpPr>
        <p:spPr>
          <a:xfrm>
            <a:off x="1370013" y="301625"/>
            <a:ext cx="7313612" cy="1143000"/>
          </a:xfrm>
        </p:spPr>
        <p:txBody>
          <a:bodyPr wrap="square" anchor="b">
            <a:normAutofit/>
          </a:bodyPr>
          <a:lstStyle/>
          <a:p>
            <a:pPr eaLnBrk="1" hangingPunct="1"/>
            <a:r>
              <a:rPr lang="en-US" altLang="en-US" sz="2600" dirty="0"/>
              <a:t>For the Virtus lists, it’s important to get down to only those people who are </a:t>
            </a:r>
            <a:r>
              <a:rPr lang="en-US" altLang="en-US" sz="2600" u="sng" dirty="0"/>
              <a:t>active</a:t>
            </a:r>
            <a:r>
              <a:rPr lang="en-US" altLang="en-US" sz="2600" dirty="0"/>
              <a:t> in the school.</a:t>
            </a:r>
          </a:p>
        </p:txBody>
      </p:sp>
      <p:sp>
        <p:nvSpPr>
          <p:cNvPr id="3" name="Date Placeholder 2">
            <a:extLst>
              <a:ext uri="{FF2B5EF4-FFF2-40B4-BE49-F238E27FC236}">
                <a16:creationId xmlns:a16="http://schemas.microsoft.com/office/drawing/2014/main" id="{D0B238C7-ED2F-4AB5-8435-410CAB18CDD8}"/>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F349903E-F52F-484C-B384-8D9B255B79AC}"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C7CD92E5-FABC-4821-A153-3D51CACE0DA5}"/>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46</a:t>
            </a:fld>
            <a:endParaRPr lang="en-US" altLang="en-US" dirty="0"/>
          </a:p>
        </p:txBody>
      </p:sp>
      <p:graphicFrame>
        <p:nvGraphicFramePr>
          <p:cNvPr id="59402" name="Rectangle 3">
            <a:extLst>
              <a:ext uri="{FF2B5EF4-FFF2-40B4-BE49-F238E27FC236}">
                <a16:creationId xmlns:a16="http://schemas.microsoft.com/office/drawing/2014/main" id="{738C7F39-B653-4FE7-A2BB-E65FE68616C3}"/>
              </a:ext>
            </a:extLst>
          </p:cNvPr>
          <p:cNvGraphicFramePr/>
          <p:nvPr>
            <p:extLst>
              <p:ext uri="{D42A27DB-BD31-4B8C-83A1-F6EECF244321}">
                <p14:modId xmlns:p14="http://schemas.microsoft.com/office/powerpoint/2010/main" val="2454102267"/>
              </p:ext>
            </p:extLst>
          </p:nvPr>
        </p:nvGraphicFramePr>
        <p:xfrm>
          <a:off x="1370013" y="1630838"/>
          <a:ext cx="7313612" cy="4617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BF3F08B5-5A7C-4C77-BD65-EC6E31131826}"/>
              </a:ext>
            </a:extLst>
          </p:cNvPr>
          <p:cNvSpPr>
            <a:spLocks noGrp="1" noChangeArrowheads="1"/>
          </p:cNvSpPr>
          <p:nvPr>
            <p:ph type="title"/>
          </p:nvPr>
        </p:nvSpPr>
        <p:spPr/>
        <p:txBody>
          <a:bodyPr/>
          <a:lstStyle/>
          <a:p>
            <a:pPr eaLnBrk="1" hangingPunct="1"/>
            <a:r>
              <a:rPr lang="en-US" altLang="en-US" dirty="0"/>
              <a:t>How to Update a User Role and Location.</a:t>
            </a:r>
            <a:endParaRPr lang="en-US" altLang="en-US" b="1" u="sng" dirty="0"/>
          </a:p>
        </p:txBody>
      </p:sp>
      <p:sp>
        <p:nvSpPr>
          <p:cNvPr id="63492" name="Rectangle 3">
            <a:extLst>
              <a:ext uri="{FF2B5EF4-FFF2-40B4-BE49-F238E27FC236}">
                <a16:creationId xmlns:a16="http://schemas.microsoft.com/office/drawing/2014/main" id="{C4D6FC38-5438-4121-88F2-1DD8BAFECC1B}"/>
              </a:ext>
            </a:extLst>
          </p:cNvPr>
          <p:cNvSpPr>
            <a:spLocks noGrp="1" noChangeArrowheads="1"/>
          </p:cNvSpPr>
          <p:nvPr>
            <p:ph type="body" idx="1"/>
          </p:nvPr>
        </p:nvSpPr>
        <p:spPr>
          <a:xfrm>
            <a:off x="1370013" y="1671099"/>
            <a:ext cx="7313612" cy="4725987"/>
          </a:xfrm>
        </p:spPr>
        <p:txBody>
          <a:bodyPr/>
          <a:lstStyle/>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endParaRPr lang="en-US" altLang="en-US" sz="1800" dirty="0"/>
          </a:p>
        </p:txBody>
      </p:sp>
      <p:pic>
        <p:nvPicPr>
          <p:cNvPr id="5" name="Picture 4" descr="A screenshot of a computer&#10;&#10;Description automatically generated">
            <a:extLst>
              <a:ext uri="{FF2B5EF4-FFF2-40B4-BE49-F238E27FC236}">
                <a16:creationId xmlns:a16="http://schemas.microsoft.com/office/drawing/2014/main" id="{80BE607C-CD97-4A4F-9782-AB6EB18057BA}"/>
              </a:ext>
            </a:extLst>
          </p:cNvPr>
          <p:cNvPicPr>
            <a:picLocks noChangeAspect="1"/>
          </p:cNvPicPr>
          <p:nvPr/>
        </p:nvPicPr>
        <p:blipFill rotWithShape="1">
          <a:blip r:embed="rId3">
            <a:extLst>
              <a:ext uri="{28A0092B-C50C-407E-A947-70E740481C1C}">
                <a14:useLocalDpi xmlns:a14="http://schemas.microsoft.com/office/drawing/2010/main" val="0"/>
              </a:ext>
            </a:extLst>
          </a:blip>
          <a:srcRect l="10581" t="10786" r="16323" b="27188"/>
          <a:stretch/>
        </p:blipFill>
        <p:spPr>
          <a:xfrm>
            <a:off x="1463035" y="1671099"/>
            <a:ext cx="7028355" cy="2658830"/>
          </a:xfrm>
          <a:prstGeom prst="rect">
            <a:avLst/>
          </a:prstGeom>
        </p:spPr>
      </p:pic>
      <p:sp>
        <p:nvSpPr>
          <p:cNvPr id="6" name="Arrow: Down 5">
            <a:extLst>
              <a:ext uri="{FF2B5EF4-FFF2-40B4-BE49-F238E27FC236}">
                <a16:creationId xmlns:a16="http://schemas.microsoft.com/office/drawing/2014/main" id="{45174C32-1627-435D-B15F-9C3AD4E371AF}"/>
              </a:ext>
            </a:extLst>
          </p:cNvPr>
          <p:cNvSpPr/>
          <p:nvPr/>
        </p:nvSpPr>
        <p:spPr bwMode="auto">
          <a:xfrm rot="19607525">
            <a:off x="2502083" y="2098727"/>
            <a:ext cx="443442" cy="1636889"/>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2" name="Arrow: Down 1">
            <a:extLst>
              <a:ext uri="{FF2B5EF4-FFF2-40B4-BE49-F238E27FC236}">
                <a16:creationId xmlns:a16="http://schemas.microsoft.com/office/drawing/2014/main" id="{AD79567F-FB96-42A0-B56A-8D360BD4071D}"/>
              </a:ext>
            </a:extLst>
          </p:cNvPr>
          <p:cNvSpPr/>
          <p:nvPr/>
        </p:nvSpPr>
        <p:spPr bwMode="auto">
          <a:xfrm rot="10800000">
            <a:off x="7489255" y="2200238"/>
            <a:ext cx="361244" cy="1018822"/>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Date Placeholder 3">
            <a:extLst>
              <a:ext uri="{FF2B5EF4-FFF2-40B4-BE49-F238E27FC236}">
                <a16:creationId xmlns:a16="http://schemas.microsoft.com/office/drawing/2014/main" id="{FCEDFA9C-CF59-4FB9-8D72-76B1C3F4AC2C}"/>
              </a:ext>
            </a:extLst>
          </p:cNvPr>
          <p:cNvSpPr>
            <a:spLocks noGrp="1"/>
          </p:cNvSpPr>
          <p:nvPr>
            <p:ph type="dt" sz="half" idx="10"/>
          </p:nvPr>
        </p:nvSpPr>
        <p:spPr/>
        <p:txBody>
          <a:bodyPr/>
          <a:lstStyle/>
          <a:p>
            <a:pPr>
              <a:defRPr/>
            </a:pPr>
            <a:fld id="{EC715954-87FD-4E8D-832C-8E002F81BA75}" type="datetime1">
              <a:rPr lang="en-US" altLang="en-US" smtClean="0"/>
              <a:t>11/30/2023</a:t>
            </a:fld>
            <a:endParaRPr lang="en-US" altLang="en-US" dirty="0"/>
          </a:p>
        </p:txBody>
      </p:sp>
      <p:sp>
        <p:nvSpPr>
          <p:cNvPr id="7" name="Slide Number Placeholder 6">
            <a:extLst>
              <a:ext uri="{FF2B5EF4-FFF2-40B4-BE49-F238E27FC236}">
                <a16:creationId xmlns:a16="http://schemas.microsoft.com/office/drawing/2014/main" id="{3255FF86-644D-4146-AF56-AB26C5C55D7A}"/>
              </a:ext>
            </a:extLst>
          </p:cNvPr>
          <p:cNvSpPr>
            <a:spLocks noGrp="1"/>
          </p:cNvSpPr>
          <p:nvPr>
            <p:ph type="sldNum" sz="quarter" idx="12"/>
          </p:nvPr>
        </p:nvSpPr>
        <p:spPr/>
        <p:txBody>
          <a:bodyPr/>
          <a:lstStyle/>
          <a:p>
            <a:pPr>
              <a:defRPr/>
            </a:pPr>
            <a:fld id="{17C036D6-F50A-4163-9F0F-B0B1E196B63E}" type="slidenum">
              <a:rPr lang="en-US" altLang="en-US" smtClean="0"/>
              <a:pPr>
                <a:defRPr/>
              </a:pPr>
              <a:t>47</a:t>
            </a:fld>
            <a:endParaRPr lang="en-US" altLang="en-US" dirty="0"/>
          </a:p>
        </p:txBody>
      </p:sp>
      <p:sp>
        <p:nvSpPr>
          <p:cNvPr id="8" name="Rectangle 7">
            <a:extLst>
              <a:ext uri="{FF2B5EF4-FFF2-40B4-BE49-F238E27FC236}">
                <a16:creationId xmlns:a16="http://schemas.microsoft.com/office/drawing/2014/main" id="{FA1142B0-7663-4669-9CD9-42DDC4464590}"/>
              </a:ext>
            </a:extLst>
          </p:cNvPr>
          <p:cNvSpPr/>
          <p:nvPr/>
        </p:nvSpPr>
        <p:spPr>
          <a:xfrm>
            <a:off x="1370013" y="4389717"/>
            <a:ext cx="7387488" cy="2677656"/>
          </a:xfrm>
          <a:prstGeom prst="rect">
            <a:avLst/>
          </a:prstGeom>
        </p:spPr>
        <p:txBody>
          <a:bodyPr wrap="square">
            <a:spAutoFit/>
          </a:bodyPr>
          <a:lstStyle/>
          <a:p>
            <a:pPr eaLnBrk="1" hangingPunct="1">
              <a:lnSpc>
                <a:spcPct val="80000"/>
              </a:lnSpc>
            </a:pPr>
            <a:r>
              <a:rPr lang="en-US" altLang="en-US" sz="1600" i="0" dirty="0"/>
              <a:t>If an individual is not volunteering at this point: Change the Account status (in the yellow area) to </a:t>
            </a:r>
            <a:r>
              <a:rPr lang="en-US" altLang="en-US" sz="1600" b="1" i="0" dirty="0"/>
              <a:t>Inactive</a:t>
            </a:r>
            <a:r>
              <a:rPr lang="en-US" altLang="en-US" sz="1600" i="0" dirty="0"/>
              <a:t> – but ONLY if yours is the only location in their record.  Account status can also be changed back to “Active” at any time.</a:t>
            </a:r>
          </a:p>
          <a:p>
            <a:pPr eaLnBrk="1" hangingPunct="1">
              <a:lnSpc>
                <a:spcPct val="80000"/>
              </a:lnSpc>
            </a:pPr>
            <a:endParaRPr lang="en-US" altLang="en-US" sz="1600" i="0" dirty="0"/>
          </a:p>
          <a:p>
            <a:pPr eaLnBrk="1" hangingPunct="1">
              <a:lnSpc>
                <a:spcPct val="80000"/>
              </a:lnSpc>
            </a:pPr>
            <a:r>
              <a:rPr lang="en-US" altLang="en-US" sz="1600" i="0" dirty="0"/>
              <a:t>If the individual is at multiple locations, just end their service at your location by clicking on the </a:t>
            </a:r>
            <a:r>
              <a:rPr lang="en-US" altLang="en-US" sz="1600" i="0" dirty="0">
                <a:solidFill>
                  <a:srgbClr val="FF0000"/>
                </a:solidFill>
              </a:rPr>
              <a:t>red stop sign </a:t>
            </a:r>
            <a:r>
              <a:rPr lang="en-US" altLang="en-US" sz="1600" i="0" dirty="0"/>
              <a:t>. Clicking the red stop sign will completely remove the individual from your location.</a:t>
            </a:r>
          </a:p>
          <a:p>
            <a:pPr eaLnBrk="1" hangingPunct="1">
              <a:lnSpc>
                <a:spcPct val="80000"/>
              </a:lnSpc>
            </a:pPr>
            <a:endParaRPr lang="en-US" altLang="en-US" sz="1600" i="0" dirty="0"/>
          </a:p>
          <a:p>
            <a:pPr eaLnBrk="1" hangingPunct="1">
              <a:lnSpc>
                <a:spcPct val="80000"/>
              </a:lnSpc>
            </a:pPr>
            <a:r>
              <a:rPr lang="en-US" altLang="en-US" sz="1600" i="0" dirty="0"/>
              <a:t>If an individual is temporarily inactive, change their Role to “Z-Missing Role”. Once they return, change the role to the correct new role.</a:t>
            </a:r>
          </a:p>
          <a:p>
            <a:pPr eaLnBrk="1" hangingPunct="1">
              <a:lnSpc>
                <a:spcPct val="80000"/>
              </a:lnSpc>
            </a:pPr>
            <a:endParaRPr lang="en-US" altLang="en-US" dirty="0"/>
          </a:p>
        </p:txBody>
      </p:sp>
    </p:spTree>
    <p:extLst>
      <p:ext uri="{BB962C8B-B14F-4D97-AF65-F5344CB8AC3E}">
        <p14:creationId xmlns:p14="http://schemas.microsoft.com/office/powerpoint/2010/main" val="1930094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F840C5C-63A0-480B-AF49-3308B5773E6C}"/>
              </a:ext>
            </a:extLst>
          </p:cNvPr>
          <p:cNvSpPr>
            <a:spLocks noGrp="1"/>
          </p:cNvSpPr>
          <p:nvPr>
            <p:ph type="title"/>
          </p:nvPr>
        </p:nvSpPr>
        <p:spPr/>
        <p:txBody>
          <a:bodyPr/>
          <a:lstStyle/>
          <a:p>
            <a:r>
              <a:rPr lang="en-US" dirty="0"/>
              <a:t>To Change the “Role” or “Location”</a:t>
            </a:r>
            <a:br>
              <a:rPr lang="en-US" dirty="0"/>
            </a:br>
            <a:r>
              <a:rPr lang="en-US" dirty="0"/>
              <a:t>Click on the blue hyperlink</a:t>
            </a:r>
          </a:p>
        </p:txBody>
      </p:sp>
      <p:pic>
        <p:nvPicPr>
          <p:cNvPr id="16" name="Content Placeholder 15" descr="Graphical user interface, text, application, email&#10;&#10;Description automatically generated">
            <a:extLst>
              <a:ext uri="{FF2B5EF4-FFF2-40B4-BE49-F238E27FC236}">
                <a16:creationId xmlns:a16="http://schemas.microsoft.com/office/drawing/2014/main" id="{29482383-888E-465C-BB7C-20DB5F82B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3" y="1904613"/>
            <a:ext cx="7313612" cy="2408795"/>
          </a:xfrm>
          <a:ln>
            <a:solidFill>
              <a:schemeClr val="accent4">
                <a:lumMod val="95000"/>
                <a:lumOff val="5000"/>
              </a:schemeClr>
            </a:solidFill>
          </a:ln>
        </p:spPr>
      </p:pic>
      <p:sp>
        <p:nvSpPr>
          <p:cNvPr id="5" name="Date Placeholder 4">
            <a:extLst>
              <a:ext uri="{FF2B5EF4-FFF2-40B4-BE49-F238E27FC236}">
                <a16:creationId xmlns:a16="http://schemas.microsoft.com/office/drawing/2014/main" id="{0A7345AC-42F7-4DFC-93B1-022F42C06BB4}"/>
              </a:ext>
            </a:extLst>
          </p:cNvPr>
          <p:cNvSpPr>
            <a:spLocks noGrp="1"/>
          </p:cNvSpPr>
          <p:nvPr>
            <p:ph type="dt" sz="half" idx="10"/>
          </p:nvPr>
        </p:nvSpPr>
        <p:spPr/>
        <p:txBody>
          <a:bodyPr/>
          <a:lstStyle/>
          <a:p>
            <a:pPr>
              <a:defRPr/>
            </a:pPr>
            <a:fld id="{EF8C4C75-27D0-4E1D-BABB-2143644763A4}"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36110444-981A-4B70-8520-1969B279FE34}"/>
              </a:ext>
            </a:extLst>
          </p:cNvPr>
          <p:cNvSpPr>
            <a:spLocks noGrp="1"/>
          </p:cNvSpPr>
          <p:nvPr>
            <p:ph type="sldNum" sz="quarter" idx="12"/>
          </p:nvPr>
        </p:nvSpPr>
        <p:spPr/>
        <p:txBody>
          <a:bodyPr/>
          <a:lstStyle/>
          <a:p>
            <a:pPr>
              <a:defRPr/>
            </a:pPr>
            <a:fld id="{ECBA4F36-D714-4EF3-AD00-D6B24F2FE3C9}" type="slidenum">
              <a:rPr lang="en-US" altLang="en-US" smtClean="0"/>
              <a:pPr>
                <a:defRPr/>
              </a:pPr>
              <a:t>48</a:t>
            </a:fld>
            <a:endParaRPr lang="en-US" altLang="en-US" dirty="0"/>
          </a:p>
        </p:txBody>
      </p:sp>
      <p:sp>
        <p:nvSpPr>
          <p:cNvPr id="17" name="Arrow: Down 16">
            <a:extLst>
              <a:ext uri="{FF2B5EF4-FFF2-40B4-BE49-F238E27FC236}">
                <a16:creationId xmlns:a16="http://schemas.microsoft.com/office/drawing/2014/main" id="{CFE26E3C-9345-4DDE-94C2-DE3A29DC8780}"/>
              </a:ext>
            </a:extLst>
          </p:cNvPr>
          <p:cNvSpPr/>
          <p:nvPr/>
        </p:nvSpPr>
        <p:spPr bwMode="auto">
          <a:xfrm rot="16200000">
            <a:off x="2441121" y="2465618"/>
            <a:ext cx="285750" cy="1134836"/>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8" name="Rectangle 17">
            <a:extLst>
              <a:ext uri="{FF2B5EF4-FFF2-40B4-BE49-F238E27FC236}">
                <a16:creationId xmlns:a16="http://schemas.microsoft.com/office/drawing/2014/main" id="{B08D5D54-D91C-4173-99A0-00440F5E907F}"/>
              </a:ext>
            </a:extLst>
          </p:cNvPr>
          <p:cNvSpPr/>
          <p:nvPr/>
        </p:nvSpPr>
        <p:spPr>
          <a:xfrm>
            <a:off x="1396095" y="4510680"/>
            <a:ext cx="7230382" cy="1421928"/>
          </a:xfrm>
          <a:prstGeom prst="rect">
            <a:avLst/>
          </a:prstGeom>
        </p:spPr>
        <p:txBody>
          <a:bodyPr wrap="square">
            <a:spAutoFit/>
          </a:bodyPr>
          <a:lstStyle/>
          <a:p>
            <a:pPr eaLnBrk="1" hangingPunct="1">
              <a:lnSpc>
                <a:spcPct val="80000"/>
              </a:lnSpc>
            </a:pPr>
            <a:r>
              <a:rPr lang="en-US" altLang="en-US" i="0" dirty="0"/>
              <a:t>LSEC’s only have access to their main location in Virtus and will only be allowed to make changes to individuals assigned to that location.</a:t>
            </a:r>
          </a:p>
          <a:p>
            <a:pPr eaLnBrk="1" hangingPunct="1">
              <a:lnSpc>
                <a:spcPct val="80000"/>
              </a:lnSpc>
            </a:pPr>
            <a:endParaRPr lang="en-US" altLang="en-US" i="0" dirty="0"/>
          </a:p>
          <a:p>
            <a:pPr eaLnBrk="1" hangingPunct="1">
              <a:lnSpc>
                <a:spcPct val="80000"/>
              </a:lnSpc>
            </a:pPr>
            <a:r>
              <a:rPr lang="en-US" altLang="en-US" i="0" dirty="0"/>
              <a:t>If access to an additional location is needed (for schools that have a parish close by), contact the OCYP at </a:t>
            </a:r>
            <a:r>
              <a:rPr lang="en-US" altLang="en-US" i="0" dirty="0">
                <a:hlinkClick r:id="rId3"/>
              </a:rPr>
              <a:t>sect@rcan.org</a:t>
            </a:r>
            <a:r>
              <a:rPr lang="en-US" altLang="en-US" i="0" dirty="0"/>
              <a:t>.</a:t>
            </a:r>
            <a:endParaRPr lang="en-US" i="0" dirty="0"/>
          </a:p>
        </p:txBody>
      </p:sp>
      <p:sp>
        <p:nvSpPr>
          <p:cNvPr id="19" name="Arrow: Down 18">
            <a:extLst>
              <a:ext uri="{FF2B5EF4-FFF2-40B4-BE49-F238E27FC236}">
                <a16:creationId xmlns:a16="http://schemas.microsoft.com/office/drawing/2014/main" id="{E7A1854E-FAD4-474C-8CAA-D10A41E38B58}"/>
              </a:ext>
            </a:extLst>
          </p:cNvPr>
          <p:cNvSpPr/>
          <p:nvPr/>
        </p:nvSpPr>
        <p:spPr bwMode="auto">
          <a:xfrm>
            <a:off x="5143500" y="2432957"/>
            <a:ext cx="220436" cy="457203"/>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353752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C9DE43E-F8F1-42FC-875E-DD8A8665F8A8}"/>
              </a:ext>
            </a:extLst>
          </p:cNvPr>
          <p:cNvSpPr>
            <a:spLocks noGrp="1"/>
          </p:cNvSpPr>
          <p:nvPr>
            <p:ph type="title"/>
          </p:nvPr>
        </p:nvSpPr>
        <p:spPr>
          <a:xfrm>
            <a:off x="1370013" y="301625"/>
            <a:ext cx="7586208" cy="1143000"/>
          </a:xfrm>
        </p:spPr>
        <p:txBody>
          <a:bodyPr/>
          <a:lstStyle/>
          <a:p>
            <a:r>
              <a:rPr lang="en-US" sz="2400" dirty="0"/>
              <a:t>Select the new role from the drop-down menu</a:t>
            </a:r>
            <a:br>
              <a:rPr lang="en-US" sz="2400" dirty="0"/>
            </a:br>
            <a:r>
              <a:rPr lang="en-US" sz="2400" dirty="0"/>
              <a:t>Click “Save with History”</a:t>
            </a:r>
            <a:br>
              <a:rPr lang="en-US" sz="2400" dirty="0"/>
            </a:br>
            <a:r>
              <a:rPr lang="en-US" sz="2400" dirty="0"/>
              <a:t>Complete the same process for “Location” if necessary</a:t>
            </a:r>
          </a:p>
        </p:txBody>
      </p:sp>
      <p:sp>
        <p:nvSpPr>
          <p:cNvPr id="7" name="Date Placeholder 6">
            <a:extLst>
              <a:ext uri="{FF2B5EF4-FFF2-40B4-BE49-F238E27FC236}">
                <a16:creationId xmlns:a16="http://schemas.microsoft.com/office/drawing/2014/main" id="{7B6A8AE4-16A3-4A15-ABAC-C4C195FC9056}"/>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709EFDA3-580F-48B1-BDFB-20CB18937DB7}"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20453C51-689E-4032-966A-6C6CF1FD17EB}"/>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30666703-B874-47BA-9141-241E1288A68F}" type="slidenum">
              <a:rPr lang="en-US" altLang="en-US" smtClean="0"/>
              <a:pPr>
                <a:spcAft>
                  <a:spcPts val="600"/>
                </a:spcAft>
                <a:defRPr/>
              </a:pPr>
              <a:t>49</a:t>
            </a:fld>
            <a:endParaRPr lang="en-US" altLang="en-US" dirty="0"/>
          </a:p>
        </p:txBody>
      </p:sp>
      <p:sp>
        <p:nvSpPr>
          <p:cNvPr id="12" name="Arrow: Right 11">
            <a:extLst>
              <a:ext uri="{FF2B5EF4-FFF2-40B4-BE49-F238E27FC236}">
                <a16:creationId xmlns:a16="http://schemas.microsoft.com/office/drawing/2014/main" id="{AC4D4E6F-6E1A-413C-A68C-5986E6D227EC}"/>
              </a:ext>
            </a:extLst>
          </p:cNvPr>
          <p:cNvSpPr/>
          <p:nvPr/>
        </p:nvSpPr>
        <p:spPr bwMode="auto">
          <a:xfrm>
            <a:off x="2773419" y="3401902"/>
            <a:ext cx="1960775" cy="320511"/>
          </a:xfrm>
          <a:prstGeom prst="righ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pic>
        <p:nvPicPr>
          <p:cNvPr id="17" name="Content Placeholder 16" descr="Graphical user interface, text, application, email&#10;&#10;Description automatically generated">
            <a:extLst>
              <a:ext uri="{FF2B5EF4-FFF2-40B4-BE49-F238E27FC236}">
                <a16:creationId xmlns:a16="http://schemas.microsoft.com/office/drawing/2014/main" id="{BAAA1565-0BC9-4FDA-B4F7-2DEE5B4B27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3" y="1812532"/>
            <a:ext cx="7313612" cy="2282713"/>
          </a:xfrm>
        </p:spPr>
      </p:pic>
      <p:sp>
        <p:nvSpPr>
          <p:cNvPr id="19" name="Arrow: Right 18">
            <a:extLst>
              <a:ext uri="{FF2B5EF4-FFF2-40B4-BE49-F238E27FC236}">
                <a16:creationId xmlns:a16="http://schemas.microsoft.com/office/drawing/2014/main" id="{14FAD355-884E-4452-983C-0BD013716647}"/>
              </a:ext>
            </a:extLst>
          </p:cNvPr>
          <p:cNvSpPr/>
          <p:nvPr/>
        </p:nvSpPr>
        <p:spPr bwMode="auto">
          <a:xfrm>
            <a:off x="1583871" y="2432957"/>
            <a:ext cx="1960775" cy="220436"/>
          </a:xfrm>
          <a:prstGeom prst="righ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pic>
        <p:nvPicPr>
          <p:cNvPr id="23" name="Picture 22" descr="Graphical user interface, text, application, email&#10;&#10;Description automatically generated">
            <a:extLst>
              <a:ext uri="{FF2B5EF4-FFF2-40B4-BE49-F238E27FC236}">
                <a16:creationId xmlns:a16="http://schemas.microsoft.com/office/drawing/2014/main" id="{871CFED3-64E2-43FF-B023-13A07AE23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425" y="4183146"/>
            <a:ext cx="7315200" cy="2373229"/>
          </a:xfrm>
          <a:prstGeom prst="rect">
            <a:avLst/>
          </a:prstGeom>
        </p:spPr>
      </p:pic>
      <p:sp>
        <p:nvSpPr>
          <p:cNvPr id="24" name="Arrow: Right 23">
            <a:extLst>
              <a:ext uri="{FF2B5EF4-FFF2-40B4-BE49-F238E27FC236}">
                <a16:creationId xmlns:a16="http://schemas.microsoft.com/office/drawing/2014/main" id="{9A65FD9B-AAE1-478C-923D-D5C210D2E89A}"/>
              </a:ext>
            </a:extLst>
          </p:cNvPr>
          <p:cNvSpPr/>
          <p:nvPr/>
        </p:nvSpPr>
        <p:spPr bwMode="auto">
          <a:xfrm>
            <a:off x="1428750" y="4963886"/>
            <a:ext cx="2041071" cy="244928"/>
          </a:xfrm>
          <a:prstGeom prst="righ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41981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B4B137-9DBA-4A8F-87A9-DCB651A50B96}"/>
              </a:ext>
            </a:extLst>
          </p:cNvPr>
          <p:cNvSpPr>
            <a:spLocks noGrp="1"/>
          </p:cNvSpPr>
          <p:nvPr>
            <p:ph type="title"/>
          </p:nvPr>
        </p:nvSpPr>
        <p:spPr/>
        <p:txBody>
          <a:bodyPr/>
          <a:lstStyle/>
          <a:p>
            <a:r>
              <a:rPr lang="en-US" dirty="0"/>
              <a:t>Our department is the first pillar of Cardinal Tobin’s “Forward in Faith” Pastoral vision. </a:t>
            </a:r>
          </a:p>
        </p:txBody>
      </p:sp>
      <p:pic>
        <p:nvPicPr>
          <p:cNvPr id="12" name="Content Placeholder 11" descr="Timeline&#10;&#10;Description automatically generated">
            <a:extLst>
              <a:ext uri="{FF2B5EF4-FFF2-40B4-BE49-F238E27FC236}">
                <a16:creationId xmlns:a16="http://schemas.microsoft.com/office/drawing/2014/main" id="{1E49D40B-8B1A-4EF4-A4B4-FCA046D36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05" y="4018043"/>
            <a:ext cx="7313612" cy="1528994"/>
          </a:xfrm>
        </p:spPr>
      </p:pic>
      <p:sp>
        <p:nvSpPr>
          <p:cNvPr id="7" name="Date Placeholder 6">
            <a:extLst>
              <a:ext uri="{FF2B5EF4-FFF2-40B4-BE49-F238E27FC236}">
                <a16:creationId xmlns:a16="http://schemas.microsoft.com/office/drawing/2014/main" id="{A5E4861C-D9DF-4B15-BEB1-FB86C36C4DC4}"/>
              </a:ext>
            </a:extLst>
          </p:cNvPr>
          <p:cNvSpPr>
            <a:spLocks noGrp="1"/>
          </p:cNvSpPr>
          <p:nvPr>
            <p:ph type="dt" sz="half" idx="10"/>
          </p:nvPr>
        </p:nvSpPr>
        <p:spPr/>
        <p:txBody>
          <a:bodyPr/>
          <a:lstStyle/>
          <a:p>
            <a:pPr>
              <a:defRPr/>
            </a:pPr>
            <a:fld id="{C9B1B66D-4B78-4017-97AC-82F183E6545C}"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5FD3C53B-4BDB-4728-A4C1-92897D17080C}"/>
              </a:ext>
            </a:extLst>
          </p:cNvPr>
          <p:cNvSpPr>
            <a:spLocks noGrp="1"/>
          </p:cNvSpPr>
          <p:nvPr>
            <p:ph type="sldNum" sz="quarter" idx="12"/>
          </p:nvPr>
        </p:nvSpPr>
        <p:spPr/>
        <p:txBody>
          <a:bodyPr/>
          <a:lstStyle/>
          <a:p>
            <a:pPr>
              <a:defRPr/>
            </a:pPr>
            <a:fld id="{30666703-B874-47BA-9141-241E1288A68F}" type="slidenum">
              <a:rPr lang="en-US" altLang="en-US" smtClean="0"/>
              <a:pPr>
                <a:defRPr/>
              </a:pPr>
              <a:t>5</a:t>
            </a:fld>
            <a:endParaRPr lang="en-US" altLang="en-US" dirty="0"/>
          </a:p>
        </p:txBody>
      </p:sp>
      <p:sp>
        <p:nvSpPr>
          <p:cNvPr id="14" name="TextBox 13">
            <a:extLst>
              <a:ext uri="{FF2B5EF4-FFF2-40B4-BE49-F238E27FC236}">
                <a16:creationId xmlns:a16="http://schemas.microsoft.com/office/drawing/2014/main" id="{BE8BF9C3-6C73-4B6D-BEFC-55517769E372}"/>
              </a:ext>
            </a:extLst>
          </p:cNvPr>
          <p:cNvSpPr txBox="1"/>
          <p:nvPr/>
        </p:nvSpPr>
        <p:spPr>
          <a:xfrm>
            <a:off x="1285103" y="1478852"/>
            <a:ext cx="7398522" cy="2585323"/>
          </a:xfrm>
          <a:prstGeom prst="rect">
            <a:avLst/>
          </a:prstGeom>
          <a:noFill/>
        </p:spPr>
        <p:txBody>
          <a:bodyPr wrap="square">
            <a:spAutoFit/>
          </a:bodyPr>
          <a:lstStyle/>
          <a:p>
            <a:r>
              <a:rPr lang="en-US" i="0" dirty="0"/>
              <a:t>It is imperative that we continue to institutionalize the accountability and transparency of the Archdiocese in serving and protecting our faithful. This includes enhancing Archdiocesan policies and processes that ensure the protection of minors and seminarians. We must work collaboratively at all levels — including clergy, laity, government and law enforcement, victims and their families, and the faithful-at-large — to maintain and reinforce these policies.</a:t>
            </a:r>
          </a:p>
        </p:txBody>
      </p:sp>
      <p:sp>
        <p:nvSpPr>
          <p:cNvPr id="15" name="Rectangle 14">
            <a:extLst>
              <a:ext uri="{FF2B5EF4-FFF2-40B4-BE49-F238E27FC236}">
                <a16:creationId xmlns:a16="http://schemas.microsoft.com/office/drawing/2014/main" id="{AE0C216C-DA57-4DA2-A0BD-31EC15994007}"/>
              </a:ext>
            </a:extLst>
          </p:cNvPr>
          <p:cNvSpPr/>
          <p:nvPr/>
        </p:nvSpPr>
        <p:spPr bwMode="auto">
          <a:xfrm>
            <a:off x="1238205" y="4031223"/>
            <a:ext cx="1257860" cy="1743501"/>
          </a:xfrm>
          <a:prstGeom prst="rect">
            <a:avLst/>
          </a:prstGeom>
          <a:no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834C4568-08BD-4D9C-9CE1-4E1921D7100C}"/>
              </a:ext>
            </a:extLst>
          </p:cNvPr>
          <p:cNvSpPr txBox="1"/>
          <p:nvPr/>
        </p:nvSpPr>
        <p:spPr>
          <a:xfrm>
            <a:off x="3286899" y="5833076"/>
            <a:ext cx="5867402" cy="369332"/>
          </a:xfrm>
          <a:prstGeom prst="rect">
            <a:avLst/>
          </a:prstGeom>
          <a:noFill/>
        </p:spPr>
        <p:txBody>
          <a:bodyPr wrap="square">
            <a:spAutoFit/>
          </a:bodyPr>
          <a:lstStyle/>
          <a:p>
            <a:r>
              <a:rPr lang="en-US" dirty="0"/>
              <a:t>https://forward.rcan.org/</a:t>
            </a:r>
          </a:p>
        </p:txBody>
      </p:sp>
    </p:spTree>
    <p:extLst>
      <p:ext uri="{BB962C8B-B14F-4D97-AF65-F5344CB8AC3E}">
        <p14:creationId xmlns:p14="http://schemas.microsoft.com/office/powerpoint/2010/main" val="3566419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B44B80E5-7452-42DB-9C49-28F42BA3B17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D22BCA-F553-418A-A3D0-177C5107090D}"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63491" name="Rectangle 2">
            <a:extLst>
              <a:ext uri="{FF2B5EF4-FFF2-40B4-BE49-F238E27FC236}">
                <a16:creationId xmlns:a16="http://schemas.microsoft.com/office/drawing/2014/main" id="{BF3F08B5-5A7C-4C77-BD65-EC6E31131826}"/>
              </a:ext>
            </a:extLst>
          </p:cNvPr>
          <p:cNvSpPr>
            <a:spLocks noGrp="1" noChangeArrowheads="1"/>
          </p:cNvSpPr>
          <p:nvPr>
            <p:ph type="title"/>
          </p:nvPr>
        </p:nvSpPr>
        <p:spPr/>
        <p:txBody>
          <a:bodyPr/>
          <a:lstStyle/>
          <a:p>
            <a:pPr eaLnBrk="1" hangingPunct="1"/>
            <a:r>
              <a:rPr lang="en-US" altLang="en-US" sz="2600" dirty="0"/>
              <a:t>Change the Role and the Location for any individuals no longer at your location, deceased, or have permanently left the Archdiocese.</a:t>
            </a:r>
            <a:endParaRPr lang="en-US" altLang="en-US" sz="2600" b="1" u="sng" dirty="0"/>
          </a:p>
        </p:txBody>
      </p:sp>
      <p:sp>
        <p:nvSpPr>
          <p:cNvPr id="63492" name="Rectangle 3">
            <a:extLst>
              <a:ext uri="{FF2B5EF4-FFF2-40B4-BE49-F238E27FC236}">
                <a16:creationId xmlns:a16="http://schemas.microsoft.com/office/drawing/2014/main" id="{C4D6FC38-5438-4121-88F2-1DD8BAFECC1B}"/>
              </a:ext>
            </a:extLst>
          </p:cNvPr>
          <p:cNvSpPr>
            <a:spLocks noGrp="1" noChangeArrowheads="1"/>
          </p:cNvSpPr>
          <p:nvPr>
            <p:ph type="body" idx="1"/>
          </p:nvPr>
        </p:nvSpPr>
        <p:spPr>
          <a:xfrm>
            <a:off x="1370013" y="1635300"/>
            <a:ext cx="7313612" cy="4725987"/>
          </a:xfrm>
        </p:spPr>
        <p:txBody>
          <a:bodyPr/>
          <a:lstStyle/>
          <a:p>
            <a:pPr eaLnBrk="1" hangingPunct="1">
              <a:lnSpc>
                <a:spcPct val="80000"/>
              </a:lnSpc>
            </a:pPr>
            <a:endParaRPr lang="en-US" altLang="en-US" sz="1800" dirty="0"/>
          </a:p>
        </p:txBody>
      </p:sp>
      <p:sp>
        <p:nvSpPr>
          <p:cNvPr id="3" name="Date Placeholder 2">
            <a:extLst>
              <a:ext uri="{FF2B5EF4-FFF2-40B4-BE49-F238E27FC236}">
                <a16:creationId xmlns:a16="http://schemas.microsoft.com/office/drawing/2014/main" id="{039D59FE-4CC2-44B1-BF3D-CB5B022D29A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1D8CA97-2756-4BCC-BFAC-EE04D6A4D95E}" type="datetime1">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t>11/30/2023</a:t>
            </a:fld>
            <a:endParaRPr kumimoji="0" lang="en-US" altLang="en-US"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pic>
        <p:nvPicPr>
          <p:cNvPr id="9" name="Picture 8" descr="Graphical user interface, text, application, email&#10;&#10;Description automatically generated">
            <a:extLst>
              <a:ext uri="{FF2B5EF4-FFF2-40B4-BE49-F238E27FC236}">
                <a16:creationId xmlns:a16="http://schemas.microsoft.com/office/drawing/2014/main" id="{0B4B07EC-24F7-426A-AD4B-AE6372A4B8FF}"/>
              </a:ext>
            </a:extLst>
          </p:cNvPr>
          <p:cNvPicPr>
            <a:picLocks noChangeAspect="1"/>
          </p:cNvPicPr>
          <p:nvPr/>
        </p:nvPicPr>
        <p:blipFill rotWithShape="1">
          <a:blip r:embed="rId3">
            <a:extLst>
              <a:ext uri="{28A0092B-C50C-407E-A947-70E740481C1C}">
                <a14:useLocalDpi xmlns:a14="http://schemas.microsoft.com/office/drawing/2010/main" val="0"/>
              </a:ext>
            </a:extLst>
          </a:blip>
          <a:srcRect l="1016" t="5439" r="1878" b="6672"/>
          <a:stretch/>
        </p:blipFill>
        <p:spPr>
          <a:xfrm>
            <a:off x="1438501" y="1600205"/>
            <a:ext cx="7174820" cy="2511702"/>
          </a:xfrm>
          <a:prstGeom prst="rect">
            <a:avLst/>
          </a:prstGeom>
          <a:ln>
            <a:solidFill>
              <a:schemeClr val="tx1"/>
            </a:solidFill>
          </a:ln>
        </p:spPr>
      </p:pic>
      <p:pic>
        <p:nvPicPr>
          <p:cNvPr id="4" name="Picture 3" descr="Graphical user interface, text, application, chat or text message&#10;&#10;Description automatically generated">
            <a:extLst>
              <a:ext uri="{FF2B5EF4-FFF2-40B4-BE49-F238E27FC236}">
                <a16:creationId xmlns:a16="http://schemas.microsoft.com/office/drawing/2014/main" id="{B42189B9-44C5-4298-9696-99399BB98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37" y="4286253"/>
            <a:ext cx="7316787" cy="2072820"/>
          </a:xfrm>
          <a:prstGeom prst="rect">
            <a:avLst/>
          </a:prstGeom>
          <a:ln>
            <a:solidFill>
              <a:schemeClr val="tx1"/>
            </a:solidFill>
          </a:ln>
        </p:spPr>
      </p:pic>
      <p:sp>
        <p:nvSpPr>
          <p:cNvPr id="5" name="TextBox 4">
            <a:extLst>
              <a:ext uri="{FF2B5EF4-FFF2-40B4-BE49-F238E27FC236}">
                <a16:creationId xmlns:a16="http://schemas.microsoft.com/office/drawing/2014/main" id="{9C0E5C2B-15C7-4F3F-B059-97DADC6A6ED9}"/>
              </a:ext>
            </a:extLst>
          </p:cNvPr>
          <p:cNvSpPr txBox="1"/>
          <p:nvPr/>
        </p:nvSpPr>
        <p:spPr>
          <a:xfrm>
            <a:off x="2204357" y="4955721"/>
            <a:ext cx="576398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05411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0EB51535-14ED-4682-84BF-DEFE0852A0F1}"/>
              </a:ext>
            </a:extLst>
          </p:cNvPr>
          <p:cNvSpPr>
            <a:spLocks noGrp="1" noChangeArrowheads="1"/>
          </p:cNvSpPr>
          <p:nvPr>
            <p:ph type="title"/>
          </p:nvPr>
        </p:nvSpPr>
        <p:spPr>
          <a:xfrm>
            <a:off x="1370012" y="301625"/>
            <a:ext cx="7570787" cy="1143000"/>
          </a:xfrm>
        </p:spPr>
        <p:txBody>
          <a:bodyPr/>
          <a:lstStyle/>
          <a:p>
            <a:pPr eaLnBrk="1" hangingPunct="1"/>
            <a:r>
              <a:rPr lang="en-US" altLang="en-US" sz="2400" dirty="0"/>
              <a:t>If a person took Protecting God’s Children in another diocese, they must have their record transferred to Newark. Contact the OCYP for help.</a:t>
            </a:r>
          </a:p>
        </p:txBody>
      </p:sp>
      <p:sp>
        <p:nvSpPr>
          <p:cNvPr id="65540" name="Rectangle 3">
            <a:extLst>
              <a:ext uri="{FF2B5EF4-FFF2-40B4-BE49-F238E27FC236}">
                <a16:creationId xmlns:a16="http://schemas.microsoft.com/office/drawing/2014/main" id="{618A6F47-9334-4BA6-85DC-FF262908A6D9}"/>
              </a:ext>
            </a:extLst>
          </p:cNvPr>
          <p:cNvSpPr>
            <a:spLocks noGrp="1" noChangeArrowheads="1"/>
          </p:cNvSpPr>
          <p:nvPr>
            <p:ph type="body" idx="1"/>
          </p:nvPr>
        </p:nvSpPr>
        <p:spPr>
          <a:xfrm>
            <a:off x="1370013" y="1700981"/>
            <a:ext cx="7313612" cy="4241032"/>
          </a:xfrm>
        </p:spPr>
        <p:txBody>
          <a:bodyPr/>
          <a:lstStyle/>
          <a:p>
            <a:pPr eaLnBrk="1" hangingPunct="1">
              <a:lnSpc>
                <a:spcPct val="90000"/>
              </a:lnSpc>
            </a:pPr>
            <a:r>
              <a:rPr lang="en-US" altLang="en-US" sz="2400" dirty="0"/>
              <a:t>Each diocese has its own Virtus system – the OCYP does not have access to other dioceses (Metuchen, Paterson, etc.)</a:t>
            </a:r>
          </a:p>
          <a:p>
            <a:pPr eaLnBrk="1" hangingPunct="1">
              <a:lnSpc>
                <a:spcPct val="90000"/>
              </a:lnSpc>
            </a:pPr>
            <a:r>
              <a:rPr lang="en-US" altLang="en-US" sz="2400" dirty="0"/>
              <a:t>The OCYP can do the following:</a:t>
            </a:r>
          </a:p>
          <a:p>
            <a:pPr lvl="1" eaLnBrk="1" hangingPunct="1">
              <a:lnSpc>
                <a:spcPct val="90000"/>
              </a:lnSpc>
            </a:pPr>
            <a:r>
              <a:rPr lang="en-US" altLang="en-US" sz="2400" dirty="0"/>
              <a:t>Have the PGC record transferred to Newark (email a copy of the PGC certificate to the OCYP).</a:t>
            </a:r>
          </a:p>
          <a:p>
            <a:pPr lvl="1" eaLnBrk="1" hangingPunct="1">
              <a:lnSpc>
                <a:spcPct val="90000"/>
              </a:lnSpc>
            </a:pPr>
            <a:r>
              <a:rPr lang="en-US" altLang="en-US" sz="2400" dirty="0"/>
              <a:t>If they still volunteer in the other diocese, the OCYP will have the PGC record duplicated in Newark.</a:t>
            </a:r>
          </a:p>
          <a:p>
            <a:pPr lvl="1" eaLnBrk="1" hangingPunct="1">
              <a:lnSpc>
                <a:spcPct val="90000"/>
              </a:lnSpc>
            </a:pPr>
            <a:r>
              <a:rPr lang="en-US" altLang="en-US" sz="2400" dirty="0"/>
              <a:t>Email the name and copy of the certificate to the OCYP (email to </a:t>
            </a:r>
            <a:r>
              <a:rPr lang="en-US" altLang="en-US" sz="2400" dirty="0">
                <a:hlinkClick r:id="rId3"/>
              </a:rPr>
              <a:t>sect@rcan.org</a:t>
            </a:r>
            <a:r>
              <a:rPr lang="en-US" altLang="en-US" sz="2400" dirty="0"/>
              <a:t>) so we can resolve.</a:t>
            </a:r>
          </a:p>
          <a:p>
            <a:pPr lvl="1" eaLnBrk="1" hangingPunct="1">
              <a:lnSpc>
                <a:spcPct val="90000"/>
              </a:lnSpc>
            </a:pPr>
            <a:endParaRPr lang="en-US" altLang="en-US" sz="2400" dirty="0"/>
          </a:p>
          <a:p>
            <a:pPr lvl="1" eaLnBrk="1" hangingPunct="1">
              <a:lnSpc>
                <a:spcPct val="90000"/>
              </a:lnSpc>
            </a:pPr>
            <a:endParaRPr lang="en-US" altLang="en-US" sz="2400" dirty="0"/>
          </a:p>
          <a:p>
            <a:pPr lvl="1" eaLnBrk="1" hangingPunct="1">
              <a:lnSpc>
                <a:spcPct val="90000"/>
              </a:lnSpc>
            </a:pPr>
            <a:endParaRPr lang="en-US" altLang="en-US" sz="2400" dirty="0"/>
          </a:p>
        </p:txBody>
      </p:sp>
      <p:sp>
        <p:nvSpPr>
          <p:cNvPr id="3" name="Date Placeholder 2">
            <a:extLst>
              <a:ext uri="{FF2B5EF4-FFF2-40B4-BE49-F238E27FC236}">
                <a16:creationId xmlns:a16="http://schemas.microsoft.com/office/drawing/2014/main" id="{6D0AF783-34FF-48E8-A29C-4AB444CB310B}"/>
              </a:ext>
            </a:extLst>
          </p:cNvPr>
          <p:cNvSpPr>
            <a:spLocks noGrp="1"/>
          </p:cNvSpPr>
          <p:nvPr>
            <p:ph type="dt" sz="half" idx="10"/>
          </p:nvPr>
        </p:nvSpPr>
        <p:spPr/>
        <p:txBody>
          <a:bodyPr/>
          <a:lstStyle/>
          <a:p>
            <a:pPr>
              <a:defRPr/>
            </a:pPr>
            <a:fld id="{A60CED28-7895-490E-9B3E-7E93896B5C52}"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73AF5703-8FD1-4102-B810-22045808E900}"/>
              </a:ext>
            </a:extLst>
          </p:cNvPr>
          <p:cNvSpPr>
            <a:spLocks noGrp="1"/>
          </p:cNvSpPr>
          <p:nvPr>
            <p:ph type="sldNum" sz="quarter" idx="12"/>
          </p:nvPr>
        </p:nvSpPr>
        <p:spPr/>
        <p:txBody>
          <a:bodyPr/>
          <a:lstStyle/>
          <a:p>
            <a:pPr>
              <a:defRPr/>
            </a:pPr>
            <a:fld id="{17C036D6-F50A-4163-9F0F-B0B1E196B63E}" type="slidenum">
              <a:rPr lang="en-US" altLang="en-US" smtClean="0"/>
              <a:pPr>
                <a:defRPr/>
              </a:pPr>
              <a:t>51</a:t>
            </a:fld>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89651254-BC9A-462E-B4B8-39CF91885174}"/>
              </a:ext>
            </a:extLst>
          </p:cNvPr>
          <p:cNvSpPr>
            <a:spLocks noGrp="1" noChangeArrowheads="1"/>
          </p:cNvSpPr>
          <p:nvPr>
            <p:ph type="title"/>
          </p:nvPr>
        </p:nvSpPr>
        <p:spPr/>
        <p:txBody>
          <a:bodyPr/>
          <a:lstStyle/>
          <a:p>
            <a:pPr eaLnBrk="1" hangingPunct="1"/>
            <a:r>
              <a:rPr lang="en-US" altLang="en-US" sz="2400" dirty="0"/>
              <a:t>PGC training certificates can be printed from Virtus. </a:t>
            </a:r>
          </a:p>
        </p:txBody>
      </p:sp>
      <p:sp>
        <p:nvSpPr>
          <p:cNvPr id="4" name="Arrow: Down 3">
            <a:extLst>
              <a:ext uri="{FF2B5EF4-FFF2-40B4-BE49-F238E27FC236}">
                <a16:creationId xmlns:a16="http://schemas.microsoft.com/office/drawing/2014/main" id="{8127AD22-3908-474C-A372-38105CC18718}"/>
              </a:ext>
            </a:extLst>
          </p:cNvPr>
          <p:cNvSpPr/>
          <p:nvPr/>
        </p:nvSpPr>
        <p:spPr bwMode="auto">
          <a:xfrm rot="2461819">
            <a:off x="7941533" y="4541060"/>
            <a:ext cx="462844" cy="1152789"/>
          </a:xfrm>
          <a:prstGeom prst="downArrow">
            <a:avLst/>
          </a:prstGeom>
          <a:solidFill>
            <a:srgbClr val="FF000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7DB348F4-E16B-4147-BA3F-A21BDA943DDD}"/>
              </a:ext>
            </a:extLst>
          </p:cNvPr>
          <p:cNvSpPr/>
          <p:nvPr/>
        </p:nvSpPr>
        <p:spPr bwMode="auto">
          <a:xfrm>
            <a:off x="1930400" y="2674418"/>
            <a:ext cx="869244" cy="97889"/>
          </a:xfrm>
          <a:prstGeom prst="rect">
            <a:avLst/>
          </a:pr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6" name="Date Placeholder 5">
            <a:extLst>
              <a:ext uri="{FF2B5EF4-FFF2-40B4-BE49-F238E27FC236}">
                <a16:creationId xmlns:a16="http://schemas.microsoft.com/office/drawing/2014/main" id="{49A71838-7CBC-42CE-AE1D-059132C997E6}"/>
              </a:ext>
            </a:extLst>
          </p:cNvPr>
          <p:cNvSpPr>
            <a:spLocks noGrp="1"/>
          </p:cNvSpPr>
          <p:nvPr>
            <p:ph type="dt" sz="half" idx="10"/>
          </p:nvPr>
        </p:nvSpPr>
        <p:spPr/>
        <p:txBody>
          <a:bodyPr/>
          <a:lstStyle/>
          <a:p>
            <a:pPr>
              <a:defRPr/>
            </a:pPr>
            <a:fld id="{0A05D095-FE34-4D7B-9628-40673E2B954D}" type="datetime1">
              <a:rPr lang="en-US" altLang="en-US" smtClean="0"/>
              <a:t>11/30/2023</a:t>
            </a:fld>
            <a:endParaRPr lang="en-US" altLang="en-US" dirty="0"/>
          </a:p>
        </p:txBody>
      </p:sp>
      <p:sp>
        <p:nvSpPr>
          <p:cNvPr id="9" name="Slide Number Placeholder 8">
            <a:extLst>
              <a:ext uri="{FF2B5EF4-FFF2-40B4-BE49-F238E27FC236}">
                <a16:creationId xmlns:a16="http://schemas.microsoft.com/office/drawing/2014/main" id="{EC3AA413-822B-467B-AEDD-0F492055E916}"/>
              </a:ext>
            </a:extLst>
          </p:cNvPr>
          <p:cNvSpPr>
            <a:spLocks noGrp="1"/>
          </p:cNvSpPr>
          <p:nvPr>
            <p:ph type="sldNum" sz="quarter" idx="12"/>
          </p:nvPr>
        </p:nvSpPr>
        <p:spPr/>
        <p:txBody>
          <a:bodyPr/>
          <a:lstStyle/>
          <a:p>
            <a:pPr>
              <a:defRPr/>
            </a:pPr>
            <a:fld id="{17C036D6-F50A-4163-9F0F-B0B1E196B63E}" type="slidenum">
              <a:rPr lang="en-US" altLang="en-US" smtClean="0"/>
              <a:pPr>
                <a:defRPr/>
              </a:pPr>
              <a:t>52</a:t>
            </a:fld>
            <a:endParaRPr lang="en-US" altLang="en-US" dirty="0"/>
          </a:p>
        </p:txBody>
      </p:sp>
      <p:pic>
        <p:nvPicPr>
          <p:cNvPr id="11" name="Picture 10">
            <a:extLst>
              <a:ext uri="{FF2B5EF4-FFF2-40B4-BE49-F238E27FC236}">
                <a16:creationId xmlns:a16="http://schemas.microsoft.com/office/drawing/2014/main" id="{EEE18BF0-7EAC-4C40-BAC7-E35B898797FF}"/>
              </a:ext>
            </a:extLst>
          </p:cNvPr>
          <p:cNvPicPr>
            <a:picLocks noChangeAspect="1"/>
          </p:cNvPicPr>
          <p:nvPr/>
        </p:nvPicPr>
        <p:blipFill rotWithShape="1">
          <a:blip r:embed="rId3">
            <a:extLst>
              <a:ext uri="{28A0092B-C50C-407E-A947-70E740481C1C}">
                <a14:useLocalDpi xmlns:a14="http://schemas.microsoft.com/office/drawing/2010/main" val="0"/>
              </a:ext>
            </a:extLst>
          </a:blip>
          <a:srcRect l="8929" t="23810" r="10357" b="4443"/>
          <a:stretch/>
        </p:blipFill>
        <p:spPr>
          <a:xfrm>
            <a:off x="1028700" y="1681847"/>
            <a:ext cx="7813221" cy="4206240"/>
          </a:xfrm>
          <a:prstGeom prst="rect">
            <a:avLst/>
          </a:prstGeom>
          <a:ln>
            <a:solidFill>
              <a:schemeClr val="tx1"/>
            </a:solidFill>
          </a:ln>
        </p:spPr>
      </p:pic>
      <p:sp>
        <p:nvSpPr>
          <p:cNvPr id="12" name="TextBox 11">
            <a:extLst>
              <a:ext uri="{FF2B5EF4-FFF2-40B4-BE49-F238E27FC236}">
                <a16:creationId xmlns:a16="http://schemas.microsoft.com/office/drawing/2014/main" id="{03A01962-AF55-4847-9A6B-E4966D2E2166}"/>
              </a:ext>
            </a:extLst>
          </p:cNvPr>
          <p:cNvSpPr txBox="1"/>
          <p:nvPr/>
        </p:nvSpPr>
        <p:spPr>
          <a:xfrm>
            <a:off x="4879521" y="4530725"/>
            <a:ext cx="3804104" cy="1354217"/>
          </a:xfrm>
          <a:prstGeom prst="rect">
            <a:avLst/>
          </a:prstGeom>
          <a:noFill/>
        </p:spPr>
        <p:txBody>
          <a:bodyPr wrap="square" rtlCol="0">
            <a:spAutoFit/>
          </a:bodyPr>
          <a:lstStyle/>
          <a:p>
            <a:r>
              <a:rPr lang="en-US" altLang="en-US" sz="1600" i="0" dirty="0">
                <a:solidFill>
                  <a:srgbClr val="FF0000"/>
                </a:solidFill>
              </a:rPr>
              <a:t>If you need a certificate, print it from the Training tab by clicking the little certificate icon. LSEC can sign and file it.</a:t>
            </a:r>
            <a:endParaRPr lang="en-US" sz="1600" i="0" dirty="0">
              <a:solidFill>
                <a:srgbClr val="FF0000"/>
              </a:solidFill>
            </a:endParaRPr>
          </a:p>
          <a:p>
            <a:endParaRPr lang="en-US" dirty="0"/>
          </a:p>
        </p:txBody>
      </p:sp>
      <p:sp>
        <p:nvSpPr>
          <p:cNvPr id="13" name="Rectangle 12">
            <a:extLst>
              <a:ext uri="{FF2B5EF4-FFF2-40B4-BE49-F238E27FC236}">
                <a16:creationId xmlns:a16="http://schemas.microsoft.com/office/drawing/2014/main" id="{6CE58AAB-3842-407C-BF53-2181CE362851}"/>
              </a:ext>
            </a:extLst>
          </p:cNvPr>
          <p:cNvSpPr/>
          <p:nvPr/>
        </p:nvSpPr>
        <p:spPr bwMode="auto">
          <a:xfrm>
            <a:off x="1110343" y="1681847"/>
            <a:ext cx="947057" cy="187774"/>
          </a:xfrm>
          <a:prstGeom prst="rect">
            <a:avLst/>
          </a:prstGeom>
          <a:solidFill>
            <a:schemeClr val="tx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4" name="Arrow: Down 13">
            <a:extLst>
              <a:ext uri="{FF2B5EF4-FFF2-40B4-BE49-F238E27FC236}">
                <a16:creationId xmlns:a16="http://schemas.microsoft.com/office/drawing/2014/main" id="{825733A1-E4F9-4A2E-A73D-F94597309926}"/>
              </a:ext>
            </a:extLst>
          </p:cNvPr>
          <p:cNvSpPr/>
          <p:nvPr/>
        </p:nvSpPr>
        <p:spPr bwMode="auto">
          <a:xfrm>
            <a:off x="8066310" y="1681847"/>
            <a:ext cx="318407" cy="1173459"/>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5" name="Rectangle 14">
            <a:extLst>
              <a:ext uri="{FF2B5EF4-FFF2-40B4-BE49-F238E27FC236}">
                <a16:creationId xmlns:a16="http://schemas.microsoft.com/office/drawing/2014/main" id="{AB7A5D37-6A01-4937-9AE1-5D8A219010DE}"/>
              </a:ext>
            </a:extLst>
          </p:cNvPr>
          <p:cNvSpPr/>
          <p:nvPr/>
        </p:nvSpPr>
        <p:spPr bwMode="auto">
          <a:xfrm>
            <a:off x="2057400" y="1869621"/>
            <a:ext cx="236764" cy="97889"/>
          </a:xfrm>
          <a:prstGeom prst="rect">
            <a:avLst/>
          </a:prstGeom>
          <a:solidFill>
            <a:schemeClr val="tx2">
              <a:lumMod val="75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098278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490EDE54-DE19-4BBF-A0DD-9AC3D43C840B}"/>
              </a:ext>
            </a:extLst>
          </p:cNvPr>
          <p:cNvSpPr>
            <a:spLocks noGrp="1" noChangeArrowheads="1"/>
          </p:cNvSpPr>
          <p:nvPr>
            <p:ph type="title"/>
          </p:nvPr>
        </p:nvSpPr>
        <p:spPr>
          <a:xfrm>
            <a:off x="1370013" y="301625"/>
            <a:ext cx="7313612" cy="1143000"/>
          </a:xfrm>
        </p:spPr>
        <p:txBody>
          <a:bodyPr wrap="square" anchor="b">
            <a:normAutofit fontScale="90000"/>
          </a:bodyPr>
          <a:lstStyle/>
          <a:p>
            <a:pPr eaLnBrk="1" hangingPunct="1"/>
            <a:r>
              <a:rPr lang="en-US" altLang="en-US" dirty="0"/>
              <a:t>Once we receive the packet for the background check, we will enter the dates from the required documents and background check into Virtus.</a:t>
            </a:r>
          </a:p>
        </p:txBody>
      </p:sp>
      <p:sp>
        <p:nvSpPr>
          <p:cNvPr id="73" name="Content Placeholder 3">
            <a:extLst>
              <a:ext uri="{FF2B5EF4-FFF2-40B4-BE49-F238E27FC236}">
                <a16:creationId xmlns:a16="http://schemas.microsoft.com/office/drawing/2014/main" id="{F12DBFF3-BA3A-4737-A6A3-4E0E58A6D105}"/>
              </a:ext>
            </a:extLst>
          </p:cNvPr>
          <p:cNvSpPr>
            <a:spLocks noGrp="1"/>
          </p:cNvSpPr>
          <p:nvPr>
            <p:ph sz="half" idx="1"/>
          </p:nvPr>
        </p:nvSpPr>
        <p:spPr>
          <a:xfrm>
            <a:off x="1370013" y="1827213"/>
            <a:ext cx="3579812" cy="4114800"/>
          </a:xfrm>
        </p:spPr>
        <p:txBody>
          <a:bodyPr wrap="square" anchor="t">
            <a:normAutofit/>
          </a:bodyPr>
          <a:lstStyle/>
          <a:p>
            <a:pPr>
              <a:lnSpc>
                <a:spcPct val="90000"/>
              </a:lnSpc>
            </a:pPr>
            <a:r>
              <a:rPr lang="en-US" sz="2400" dirty="0"/>
              <a:t>The date the employee/ volunteer application was signed.</a:t>
            </a:r>
          </a:p>
          <a:p>
            <a:pPr>
              <a:lnSpc>
                <a:spcPct val="90000"/>
              </a:lnSpc>
            </a:pPr>
            <a:r>
              <a:rPr lang="en-US" sz="2400" dirty="0"/>
              <a:t>The date the Code of Conduct was signed.</a:t>
            </a:r>
          </a:p>
          <a:p>
            <a:pPr>
              <a:lnSpc>
                <a:spcPct val="90000"/>
              </a:lnSpc>
            </a:pPr>
            <a:r>
              <a:rPr lang="en-US" sz="2400" dirty="0"/>
              <a:t>The date the background check was completed.</a:t>
            </a:r>
          </a:p>
        </p:txBody>
      </p:sp>
      <p:pic>
        <p:nvPicPr>
          <p:cNvPr id="5" name="Picture 4">
            <a:extLst>
              <a:ext uri="{FF2B5EF4-FFF2-40B4-BE49-F238E27FC236}">
                <a16:creationId xmlns:a16="http://schemas.microsoft.com/office/drawing/2014/main" id="{6BB34F14-EF57-441C-85BD-25D5A12AFB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399" r="28003" b="-1"/>
          <a:stretch/>
        </p:blipFill>
        <p:spPr>
          <a:xfrm>
            <a:off x="5102225" y="1827213"/>
            <a:ext cx="3581400" cy="4114800"/>
          </a:xfrm>
          <a:prstGeom prst="rect">
            <a:avLst/>
          </a:prstGeom>
          <a:noFill/>
        </p:spPr>
      </p:pic>
      <p:sp>
        <p:nvSpPr>
          <p:cNvPr id="3" name="Date Placeholder 2">
            <a:extLst>
              <a:ext uri="{FF2B5EF4-FFF2-40B4-BE49-F238E27FC236}">
                <a16:creationId xmlns:a16="http://schemas.microsoft.com/office/drawing/2014/main" id="{E9B12DED-1FEE-4C65-BEDD-5604B5041B21}"/>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D08A2BEE-E0F5-49B9-BAAF-1DF3E952372F}"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59F785F8-649E-4307-8B7F-1ED4FB2494E2}"/>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53</a:t>
            </a:fld>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37D89F8E-C32C-425C-9C2F-B3186BFEB947}"/>
              </a:ext>
            </a:extLst>
          </p:cNvPr>
          <p:cNvSpPr>
            <a:spLocks noGrp="1" noChangeArrowheads="1"/>
          </p:cNvSpPr>
          <p:nvPr>
            <p:ph type="title"/>
          </p:nvPr>
        </p:nvSpPr>
        <p:spPr>
          <a:xfrm>
            <a:off x="1371600" y="381000"/>
            <a:ext cx="7313613" cy="1143000"/>
          </a:xfrm>
        </p:spPr>
        <p:txBody>
          <a:bodyPr/>
          <a:lstStyle/>
          <a:p>
            <a:pPr eaLnBrk="1" hangingPunct="1"/>
            <a:r>
              <a:rPr lang="en-US" altLang="en-US" sz="2400" dirty="0"/>
              <a:t>To add fingerprint date to Virtus:</a:t>
            </a:r>
            <a:br>
              <a:rPr lang="en-US" altLang="en-US" sz="2400" dirty="0"/>
            </a:br>
            <a:r>
              <a:rPr lang="en-US" altLang="en-US" sz="2400" dirty="0"/>
              <a:t>Select the “Background Check” tab &gt; “Record a background check for this User”. </a:t>
            </a:r>
          </a:p>
        </p:txBody>
      </p:sp>
      <p:pic>
        <p:nvPicPr>
          <p:cNvPr id="75780" name="Picture 1">
            <a:extLst>
              <a:ext uri="{FF2B5EF4-FFF2-40B4-BE49-F238E27FC236}">
                <a16:creationId xmlns:a16="http://schemas.microsoft.com/office/drawing/2014/main" id="{30C7F79D-0069-491C-B191-03DEBF8B56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9372" y="1792288"/>
            <a:ext cx="6781800" cy="337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Left Arrow 6">
            <a:extLst>
              <a:ext uri="{FF2B5EF4-FFF2-40B4-BE49-F238E27FC236}">
                <a16:creationId xmlns:a16="http://schemas.microsoft.com/office/drawing/2014/main" id="{92DCF19A-9009-4670-AF19-294EC02C3914}"/>
              </a:ext>
            </a:extLst>
          </p:cNvPr>
          <p:cNvSpPr/>
          <p:nvPr/>
        </p:nvSpPr>
        <p:spPr bwMode="auto">
          <a:xfrm rot="19563043">
            <a:off x="4106863" y="4186238"/>
            <a:ext cx="1600200" cy="4572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
        <p:nvSpPr>
          <p:cNvPr id="2" name="Rectangle 1">
            <a:extLst>
              <a:ext uri="{FF2B5EF4-FFF2-40B4-BE49-F238E27FC236}">
                <a16:creationId xmlns:a16="http://schemas.microsoft.com/office/drawing/2014/main" id="{F3734624-964D-4806-9D0C-7A3D7A0FBCF5}"/>
              </a:ext>
            </a:extLst>
          </p:cNvPr>
          <p:cNvSpPr/>
          <p:nvPr/>
        </p:nvSpPr>
        <p:spPr bwMode="auto">
          <a:xfrm>
            <a:off x="3617562" y="1966452"/>
            <a:ext cx="1288026" cy="471948"/>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Date Placeholder 3">
            <a:extLst>
              <a:ext uri="{FF2B5EF4-FFF2-40B4-BE49-F238E27FC236}">
                <a16:creationId xmlns:a16="http://schemas.microsoft.com/office/drawing/2014/main" id="{3C7BC091-A3AE-4E34-B426-F56EED2F2B25}"/>
              </a:ext>
            </a:extLst>
          </p:cNvPr>
          <p:cNvSpPr>
            <a:spLocks noGrp="1"/>
          </p:cNvSpPr>
          <p:nvPr>
            <p:ph type="dt" sz="half" idx="10"/>
          </p:nvPr>
        </p:nvSpPr>
        <p:spPr/>
        <p:txBody>
          <a:bodyPr/>
          <a:lstStyle/>
          <a:p>
            <a:pPr>
              <a:defRPr/>
            </a:pPr>
            <a:fld id="{877AA2E3-7FAA-4838-9F5A-BC65A364D5EA}"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BADD7AFD-71B4-4DE6-9A81-D43FB611A721}"/>
              </a:ext>
            </a:extLst>
          </p:cNvPr>
          <p:cNvSpPr>
            <a:spLocks noGrp="1"/>
          </p:cNvSpPr>
          <p:nvPr>
            <p:ph type="sldNum" sz="quarter" idx="12"/>
          </p:nvPr>
        </p:nvSpPr>
        <p:spPr/>
        <p:txBody>
          <a:bodyPr/>
          <a:lstStyle/>
          <a:p>
            <a:pPr>
              <a:defRPr/>
            </a:pPr>
            <a:fld id="{17C036D6-F50A-4163-9F0F-B0B1E196B63E}" type="slidenum">
              <a:rPr lang="en-US" altLang="en-US" smtClean="0"/>
              <a:pPr>
                <a:defRPr/>
              </a:pPr>
              <a:t>54</a:t>
            </a:fld>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5FF3-3C53-4B8B-9A1D-F3D5BCF66A24}"/>
              </a:ext>
            </a:extLst>
          </p:cNvPr>
          <p:cNvSpPr>
            <a:spLocks noGrp="1"/>
          </p:cNvSpPr>
          <p:nvPr>
            <p:ph type="title"/>
          </p:nvPr>
        </p:nvSpPr>
        <p:spPr>
          <a:xfrm>
            <a:off x="1327355" y="274638"/>
            <a:ext cx="7359444" cy="1143000"/>
          </a:xfrm>
        </p:spPr>
        <p:txBody>
          <a:bodyPr/>
          <a:lstStyle/>
          <a:p>
            <a:r>
              <a:rPr lang="en-US" sz="2400" dirty="0"/>
              <a:t>Add the approval date from their NJ DOE Applicant Approval Employment History.</a:t>
            </a:r>
          </a:p>
        </p:txBody>
      </p:sp>
      <p:pic>
        <p:nvPicPr>
          <p:cNvPr id="10" name="Content Placeholder 9">
            <a:extLst>
              <a:ext uri="{FF2B5EF4-FFF2-40B4-BE49-F238E27FC236}">
                <a16:creationId xmlns:a16="http://schemas.microsoft.com/office/drawing/2014/main" id="{83DB8B26-0758-4066-8D49-CEBCE670BF1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12718" y="1730478"/>
            <a:ext cx="3612485" cy="4345858"/>
          </a:xfrm>
          <a:ln>
            <a:solidFill>
              <a:schemeClr val="tx1"/>
            </a:solidFill>
          </a:ln>
        </p:spPr>
      </p:pic>
      <p:pic>
        <p:nvPicPr>
          <p:cNvPr id="12" name="Content Placeholder 11">
            <a:extLst>
              <a:ext uri="{FF2B5EF4-FFF2-40B4-BE49-F238E27FC236}">
                <a16:creationId xmlns:a16="http://schemas.microsoft.com/office/drawing/2014/main" id="{E7E2D1D0-DAFA-4A6C-A0DD-63A607B1F24F}"/>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743345" y="1710814"/>
            <a:ext cx="4041775" cy="4316361"/>
          </a:xfrm>
          <a:ln>
            <a:solidFill>
              <a:schemeClr val="tx1"/>
            </a:solidFill>
          </a:ln>
        </p:spPr>
      </p:pic>
      <p:sp>
        <p:nvSpPr>
          <p:cNvPr id="13" name="Rectangle 12">
            <a:extLst>
              <a:ext uri="{FF2B5EF4-FFF2-40B4-BE49-F238E27FC236}">
                <a16:creationId xmlns:a16="http://schemas.microsoft.com/office/drawing/2014/main" id="{D3DDD896-A182-4BEA-B33D-A4666F13CA01}"/>
              </a:ext>
            </a:extLst>
          </p:cNvPr>
          <p:cNvSpPr/>
          <p:nvPr/>
        </p:nvSpPr>
        <p:spPr bwMode="auto">
          <a:xfrm>
            <a:off x="1543664" y="4788312"/>
            <a:ext cx="1219200" cy="216310"/>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057613F0-AF8E-467E-8D6D-C4F9C5F40C38}"/>
              </a:ext>
            </a:extLst>
          </p:cNvPr>
          <p:cNvSpPr/>
          <p:nvPr/>
        </p:nvSpPr>
        <p:spPr bwMode="auto">
          <a:xfrm>
            <a:off x="5229891" y="3018503"/>
            <a:ext cx="1397051" cy="410497"/>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5" name="Rectangle 14">
            <a:extLst>
              <a:ext uri="{FF2B5EF4-FFF2-40B4-BE49-F238E27FC236}">
                <a16:creationId xmlns:a16="http://schemas.microsoft.com/office/drawing/2014/main" id="{9FC4BB16-E840-47A9-BC9D-69AC543B5A73}"/>
              </a:ext>
            </a:extLst>
          </p:cNvPr>
          <p:cNvSpPr/>
          <p:nvPr/>
        </p:nvSpPr>
        <p:spPr bwMode="auto">
          <a:xfrm>
            <a:off x="5347875" y="5471655"/>
            <a:ext cx="1102083" cy="270387"/>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6" name="TextBox 5">
            <a:extLst>
              <a:ext uri="{FF2B5EF4-FFF2-40B4-BE49-F238E27FC236}">
                <a16:creationId xmlns:a16="http://schemas.microsoft.com/office/drawing/2014/main" id="{51BEC4A9-3686-4E41-BE2C-78512BBEEA00}"/>
              </a:ext>
            </a:extLst>
          </p:cNvPr>
          <p:cNvSpPr txBox="1"/>
          <p:nvPr/>
        </p:nvSpPr>
        <p:spPr>
          <a:xfrm>
            <a:off x="3018503" y="3199507"/>
            <a:ext cx="1606700" cy="2031325"/>
          </a:xfrm>
          <a:prstGeom prst="rect">
            <a:avLst/>
          </a:prstGeom>
          <a:noFill/>
        </p:spPr>
        <p:txBody>
          <a:bodyPr wrap="square" rtlCol="0">
            <a:spAutoFit/>
          </a:bodyPr>
          <a:lstStyle/>
          <a:p>
            <a:r>
              <a:rPr lang="en-US" dirty="0"/>
              <a:t>Select “Type”-see next slide for correct Type selections</a:t>
            </a:r>
          </a:p>
          <a:p>
            <a:endParaRPr lang="en-US" dirty="0"/>
          </a:p>
        </p:txBody>
      </p:sp>
      <p:sp>
        <p:nvSpPr>
          <p:cNvPr id="9" name="TextBox 8">
            <a:extLst>
              <a:ext uri="{FF2B5EF4-FFF2-40B4-BE49-F238E27FC236}">
                <a16:creationId xmlns:a16="http://schemas.microsoft.com/office/drawing/2014/main" id="{A05D3DFE-6DCE-4FF7-82B6-560EDC21D26F}"/>
              </a:ext>
            </a:extLst>
          </p:cNvPr>
          <p:cNvSpPr txBox="1"/>
          <p:nvPr/>
        </p:nvSpPr>
        <p:spPr>
          <a:xfrm>
            <a:off x="7197212" y="2615377"/>
            <a:ext cx="1459739" cy="2339102"/>
          </a:xfrm>
          <a:prstGeom prst="rect">
            <a:avLst/>
          </a:prstGeom>
          <a:noFill/>
        </p:spPr>
        <p:txBody>
          <a:bodyPr wrap="square" rtlCol="0">
            <a:spAutoFit/>
          </a:bodyPr>
          <a:lstStyle/>
          <a:p>
            <a:r>
              <a:rPr lang="en-US" sz="1600" dirty="0"/>
              <a:t>Add Date</a:t>
            </a:r>
          </a:p>
          <a:p>
            <a:endParaRPr lang="en-US" sz="1600" dirty="0"/>
          </a:p>
          <a:p>
            <a:r>
              <a:rPr lang="en-US" sz="1600" dirty="0"/>
              <a:t>Run By: LSEC Name</a:t>
            </a:r>
          </a:p>
          <a:p>
            <a:r>
              <a:rPr lang="en-US" sz="1600" dirty="0"/>
              <a:t>OR</a:t>
            </a:r>
          </a:p>
          <a:p>
            <a:r>
              <a:rPr lang="en-US" sz="1600" dirty="0"/>
              <a:t>State of NJ (for fingerprints)</a:t>
            </a:r>
          </a:p>
          <a:p>
            <a:endParaRPr lang="en-US" dirty="0"/>
          </a:p>
        </p:txBody>
      </p:sp>
      <p:sp>
        <p:nvSpPr>
          <p:cNvPr id="11" name="TextBox 10">
            <a:extLst>
              <a:ext uri="{FF2B5EF4-FFF2-40B4-BE49-F238E27FC236}">
                <a16:creationId xmlns:a16="http://schemas.microsoft.com/office/drawing/2014/main" id="{A64EB9EB-751F-4736-9704-273FCFA1CD83}"/>
              </a:ext>
            </a:extLst>
          </p:cNvPr>
          <p:cNvSpPr txBox="1"/>
          <p:nvPr/>
        </p:nvSpPr>
        <p:spPr>
          <a:xfrm>
            <a:off x="7334859" y="5279923"/>
            <a:ext cx="1102083" cy="646331"/>
          </a:xfrm>
          <a:prstGeom prst="rect">
            <a:avLst/>
          </a:prstGeom>
          <a:noFill/>
        </p:spPr>
        <p:txBody>
          <a:bodyPr wrap="square" rtlCol="0">
            <a:spAutoFit/>
          </a:bodyPr>
          <a:lstStyle/>
          <a:p>
            <a:r>
              <a:rPr lang="en-US" dirty="0"/>
              <a:t>Click “Save”</a:t>
            </a:r>
          </a:p>
        </p:txBody>
      </p:sp>
      <p:sp>
        <p:nvSpPr>
          <p:cNvPr id="16" name="Arrow: Left 15">
            <a:extLst>
              <a:ext uri="{FF2B5EF4-FFF2-40B4-BE49-F238E27FC236}">
                <a16:creationId xmlns:a16="http://schemas.microsoft.com/office/drawing/2014/main" id="{85E8B225-2E49-4936-AFE3-0461D46E0E4A}"/>
              </a:ext>
            </a:extLst>
          </p:cNvPr>
          <p:cNvSpPr/>
          <p:nvPr/>
        </p:nvSpPr>
        <p:spPr bwMode="auto">
          <a:xfrm rot="20667564">
            <a:off x="6626942" y="2782529"/>
            <a:ext cx="678429" cy="235974"/>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7" name="Arrow: Left 16">
            <a:extLst>
              <a:ext uri="{FF2B5EF4-FFF2-40B4-BE49-F238E27FC236}">
                <a16:creationId xmlns:a16="http://schemas.microsoft.com/office/drawing/2014/main" id="{FE91588C-DC60-4BEE-9DFB-D1D6EECA2374}"/>
              </a:ext>
            </a:extLst>
          </p:cNvPr>
          <p:cNvSpPr/>
          <p:nvPr/>
        </p:nvSpPr>
        <p:spPr bwMode="auto">
          <a:xfrm rot="1066523">
            <a:off x="6580856" y="3428281"/>
            <a:ext cx="678429" cy="235974"/>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8" name="Arrow: Left 17">
            <a:extLst>
              <a:ext uri="{FF2B5EF4-FFF2-40B4-BE49-F238E27FC236}">
                <a16:creationId xmlns:a16="http://schemas.microsoft.com/office/drawing/2014/main" id="{822E30B1-1A8F-4B2D-9EC5-4EC06E1F90A9}"/>
              </a:ext>
            </a:extLst>
          </p:cNvPr>
          <p:cNvSpPr/>
          <p:nvPr/>
        </p:nvSpPr>
        <p:spPr bwMode="auto">
          <a:xfrm>
            <a:off x="6550744" y="5449614"/>
            <a:ext cx="678429" cy="235974"/>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5" name="Date Placeholder 4">
            <a:extLst>
              <a:ext uri="{FF2B5EF4-FFF2-40B4-BE49-F238E27FC236}">
                <a16:creationId xmlns:a16="http://schemas.microsoft.com/office/drawing/2014/main" id="{2C0F82E0-7924-4DA6-9CB8-92A280AC3969}"/>
              </a:ext>
            </a:extLst>
          </p:cNvPr>
          <p:cNvSpPr>
            <a:spLocks noGrp="1"/>
          </p:cNvSpPr>
          <p:nvPr>
            <p:ph type="dt" sz="half" idx="10"/>
          </p:nvPr>
        </p:nvSpPr>
        <p:spPr/>
        <p:txBody>
          <a:bodyPr/>
          <a:lstStyle/>
          <a:p>
            <a:pPr>
              <a:defRPr/>
            </a:pPr>
            <a:fld id="{6C9029E1-10F6-47F3-A6E5-42453CA2F648}" type="datetime1">
              <a:rPr lang="en-US" altLang="en-US" smtClean="0"/>
              <a:t>11/30/2023</a:t>
            </a:fld>
            <a:endParaRPr lang="en-US" altLang="en-US" dirty="0"/>
          </a:p>
        </p:txBody>
      </p:sp>
      <p:sp>
        <p:nvSpPr>
          <p:cNvPr id="7" name="Slide Number Placeholder 6">
            <a:extLst>
              <a:ext uri="{FF2B5EF4-FFF2-40B4-BE49-F238E27FC236}">
                <a16:creationId xmlns:a16="http://schemas.microsoft.com/office/drawing/2014/main" id="{2A777A1B-BF6C-4092-80CB-039814380657}"/>
              </a:ext>
            </a:extLst>
          </p:cNvPr>
          <p:cNvSpPr>
            <a:spLocks noGrp="1"/>
          </p:cNvSpPr>
          <p:nvPr>
            <p:ph type="sldNum" sz="quarter" idx="12"/>
          </p:nvPr>
        </p:nvSpPr>
        <p:spPr/>
        <p:txBody>
          <a:bodyPr/>
          <a:lstStyle/>
          <a:p>
            <a:pPr>
              <a:defRPr/>
            </a:pPr>
            <a:fld id="{30666703-B874-47BA-9141-241E1288A68F}" type="slidenum">
              <a:rPr lang="en-US" altLang="en-US" smtClean="0"/>
              <a:pPr>
                <a:defRPr/>
              </a:pPr>
              <a:t>55</a:t>
            </a:fld>
            <a:endParaRPr lang="en-US" altLang="en-US" dirty="0"/>
          </a:p>
        </p:txBody>
      </p:sp>
    </p:spTree>
    <p:extLst>
      <p:ext uri="{BB962C8B-B14F-4D97-AF65-F5344CB8AC3E}">
        <p14:creationId xmlns:p14="http://schemas.microsoft.com/office/powerpoint/2010/main" val="584004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5FF3-3C53-4B8B-9A1D-F3D5BCF66A24}"/>
              </a:ext>
            </a:extLst>
          </p:cNvPr>
          <p:cNvSpPr>
            <a:spLocks noGrp="1"/>
          </p:cNvSpPr>
          <p:nvPr>
            <p:ph type="title"/>
          </p:nvPr>
        </p:nvSpPr>
        <p:spPr>
          <a:xfrm>
            <a:off x="1370013" y="301625"/>
            <a:ext cx="7313612" cy="1143000"/>
          </a:xfrm>
        </p:spPr>
        <p:txBody>
          <a:bodyPr wrap="square" anchor="b">
            <a:normAutofit/>
          </a:bodyPr>
          <a:lstStyle/>
          <a:p>
            <a:r>
              <a:rPr lang="en-US" dirty="0"/>
              <a:t> </a:t>
            </a:r>
          </a:p>
        </p:txBody>
      </p:sp>
      <p:sp>
        <p:nvSpPr>
          <p:cNvPr id="5" name="Date Placeholder 4">
            <a:extLst>
              <a:ext uri="{FF2B5EF4-FFF2-40B4-BE49-F238E27FC236}">
                <a16:creationId xmlns:a16="http://schemas.microsoft.com/office/drawing/2014/main" id="{2C0F82E0-7924-4DA6-9CB8-92A280AC3969}"/>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B45C8DCC-282B-48E3-A881-8F6E17B97A0C}" type="datetime1">
              <a:rPr lang="en-US" altLang="en-US" smtClean="0"/>
              <a:t>11/30/2023</a:t>
            </a:fld>
            <a:endParaRPr lang="en-US" altLang="en-US"/>
          </a:p>
        </p:txBody>
      </p:sp>
      <p:sp>
        <p:nvSpPr>
          <p:cNvPr id="7" name="Slide Number Placeholder 6">
            <a:extLst>
              <a:ext uri="{FF2B5EF4-FFF2-40B4-BE49-F238E27FC236}">
                <a16:creationId xmlns:a16="http://schemas.microsoft.com/office/drawing/2014/main" id="{2A777A1B-BF6C-4092-80CB-039814380657}"/>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30666703-B874-47BA-9141-241E1288A68F}" type="slidenum">
              <a:rPr lang="en-US" altLang="en-US" smtClean="0"/>
              <a:pPr>
                <a:spcAft>
                  <a:spcPts val="600"/>
                </a:spcAft>
                <a:defRPr/>
              </a:pPr>
              <a:t>56</a:t>
            </a:fld>
            <a:endParaRPr lang="en-US" altLang="en-US"/>
          </a:p>
        </p:txBody>
      </p:sp>
      <p:sp>
        <p:nvSpPr>
          <p:cNvPr id="23" name="TextBox 22">
            <a:extLst>
              <a:ext uri="{FF2B5EF4-FFF2-40B4-BE49-F238E27FC236}">
                <a16:creationId xmlns:a16="http://schemas.microsoft.com/office/drawing/2014/main" id="{C918B4A8-336E-4C82-942F-4EB9F3BE58AD}"/>
              </a:ext>
            </a:extLst>
          </p:cNvPr>
          <p:cNvSpPr txBox="1"/>
          <p:nvPr/>
        </p:nvSpPr>
        <p:spPr>
          <a:xfrm>
            <a:off x="6375862" y="1888181"/>
            <a:ext cx="2527069" cy="738664"/>
          </a:xfrm>
          <a:prstGeom prst="rect">
            <a:avLst/>
          </a:prstGeom>
          <a:noFill/>
        </p:spPr>
        <p:txBody>
          <a:bodyPr wrap="square" rtlCol="0">
            <a:spAutoFit/>
          </a:bodyPr>
          <a:lstStyle/>
          <a:p>
            <a:r>
              <a:rPr lang="en-US" sz="1400" i="0" dirty="0"/>
              <a:t>MorphoTrust: Fingerprint Check is only for current NJ school employees.</a:t>
            </a:r>
          </a:p>
        </p:txBody>
      </p:sp>
      <p:sp>
        <p:nvSpPr>
          <p:cNvPr id="11" name="TextBox 10">
            <a:extLst>
              <a:ext uri="{FF2B5EF4-FFF2-40B4-BE49-F238E27FC236}">
                <a16:creationId xmlns:a16="http://schemas.microsoft.com/office/drawing/2014/main" id="{2D87BC1E-ACA0-4B6B-9734-95426496B453}"/>
              </a:ext>
            </a:extLst>
          </p:cNvPr>
          <p:cNvSpPr txBox="1"/>
          <p:nvPr/>
        </p:nvSpPr>
        <p:spPr>
          <a:xfrm>
            <a:off x="1370012" y="518047"/>
            <a:ext cx="7039201" cy="830997"/>
          </a:xfrm>
          <a:prstGeom prst="rect">
            <a:avLst/>
          </a:prstGeom>
          <a:noFill/>
        </p:spPr>
        <p:txBody>
          <a:bodyPr wrap="square">
            <a:spAutoFit/>
          </a:bodyPr>
          <a:lstStyle/>
          <a:p>
            <a:r>
              <a:rPr lang="en-US" sz="2400" i="0" dirty="0"/>
              <a:t>Choose the correct “Type” of background check from the drop-down menu.</a:t>
            </a:r>
          </a:p>
        </p:txBody>
      </p:sp>
      <p:pic>
        <p:nvPicPr>
          <p:cNvPr id="9" name="Picture 8">
            <a:extLst>
              <a:ext uri="{FF2B5EF4-FFF2-40B4-BE49-F238E27FC236}">
                <a16:creationId xmlns:a16="http://schemas.microsoft.com/office/drawing/2014/main" id="{1BF824CE-C87A-4142-B8A8-E2E54F453410}"/>
              </a:ext>
            </a:extLst>
          </p:cNvPr>
          <p:cNvPicPr>
            <a:picLocks noChangeAspect="1"/>
          </p:cNvPicPr>
          <p:nvPr/>
        </p:nvPicPr>
        <p:blipFill rotWithShape="1">
          <a:blip r:embed="rId3"/>
          <a:srcRect t="11420" r="51339" b="9207"/>
          <a:stretch/>
        </p:blipFill>
        <p:spPr>
          <a:xfrm>
            <a:off x="1370012" y="1853004"/>
            <a:ext cx="4449536" cy="4082597"/>
          </a:xfrm>
          <a:prstGeom prst="rect">
            <a:avLst/>
          </a:prstGeom>
          <a:ln>
            <a:solidFill>
              <a:schemeClr val="tx1">
                <a:lumMod val="65000"/>
                <a:lumOff val="35000"/>
              </a:schemeClr>
            </a:solidFill>
          </a:ln>
        </p:spPr>
      </p:pic>
      <p:cxnSp>
        <p:nvCxnSpPr>
          <p:cNvPr id="12" name="Straight Arrow Connector 11">
            <a:extLst>
              <a:ext uri="{FF2B5EF4-FFF2-40B4-BE49-F238E27FC236}">
                <a16:creationId xmlns:a16="http://schemas.microsoft.com/office/drawing/2014/main" id="{B4EC7E0F-FE60-4E15-AD2B-34CE8D918FDD}"/>
              </a:ext>
            </a:extLst>
          </p:cNvPr>
          <p:cNvCxnSpPr/>
          <p:nvPr/>
        </p:nvCxnSpPr>
        <p:spPr bwMode="auto">
          <a:xfrm flipH="1">
            <a:off x="4049486" y="2155371"/>
            <a:ext cx="2351314" cy="1608365"/>
          </a:xfrm>
          <a:prstGeom prst="straightConnector1">
            <a:avLst/>
          </a:prstGeom>
          <a:solidFill>
            <a:schemeClr val="bg1">
              <a:alpha val="94000"/>
            </a:schemeClr>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52984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11E85891-28F1-4036-880B-52BC49C169BD}"/>
              </a:ext>
            </a:extLst>
          </p:cNvPr>
          <p:cNvSpPr>
            <a:spLocks noGrp="1" noChangeArrowheads="1"/>
          </p:cNvSpPr>
          <p:nvPr>
            <p:ph type="title"/>
          </p:nvPr>
        </p:nvSpPr>
        <p:spPr/>
        <p:txBody>
          <a:bodyPr/>
          <a:lstStyle/>
          <a:p>
            <a:r>
              <a:rPr lang="en-US" altLang="en-US" sz="1800" dirty="0"/>
              <a:t>To record this information in Virtus: </a:t>
            </a:r>
            <a:br>
              <a:rPr lang="en-US" altLang="en-US" sz="1800" dirty="0"/>
            </a:br>
            <a:r>
              <a:rPr lang="en-US" altLang="en-US" sz="1800" dirty="0"/>
              <a:t>Type: MorphoTrust/Fingerprint Check</a:t>
            </a:r>
            <a:br>
              <a:rPr lang="en-US" altLang="en-US" sz="1800" dirty="0"/>
            </a:br>
            <a:r>
              <a:rPr lang="en-US" altLang="en-US" sz="1800" dirty="0"/>
              <a:t>Date Submitted: Approval Date at current location </a:t>
            </a:r>
            <a:br>
              <a:rPr lang="en-US" altLang="en-US" sz="1800" dirty="0"/>
            </a:br>
            <a:r>
              <a:rPr lang="en-US" altLang="en-US" sz="1800" dirty="0"/>
              <a:t>Run By&gt;State of NJ</a:t>
            </a:r>
          </a:p>
        </p:txBody>
      </p:sp>
      <p:sp>
        <p:nvSpPr>
          <p:cNvPr id="133124" name="Slide Number Placeholder 3">
            <a:extLst>
              <a:ext uri="{FF2B5EF4-FFF2-40B4-BE49-F238E27FC236}">
                <a16:creationId xmlns:a16="http://schemas.microsoft.com/office/drawing/2014/main" id="{AEEC45B6-D65C-4B0E-8DC1-BB9839DBC68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31E133DC-6DF7-4C50-845E-743236453793}" type="slidenum">
              <a:rPr lang="en-US" altLang="en-US" sz="1200" smtClean="0"/>
              <a:pPr>
                <a:spcBef>
                  <a:spcPct val="0"/>
                </a:spcBef>
                <a:buClrTx/>
                <a:buSzTx/>
                <a:buFontTx/>
                <a:buNone/>
              </a:pPr>
              <a:t>57</a:t>
            </a:fld>
            <a:endParaRPr lang="en-US" altLang="en-US" sz="1200" dirty="0"/>
          </a:p>
        </p:txBody>
      </p:sp>
      <p:pic>
        <p:nvPicPr>
          <p:cNvPr id="2" name="Picture 1">
            <a:extLst>
              <a:ext uri="{FF2B5EF4-FFF2-40B4-BE49-F238E27FC236}">
                <a16:creationId xmlns:a16="http://schemas.microsoft.com/office/drawing/2014/main" id="{E5BFDD62-54C5-404B-B4E4-81203FF50D98}"/>
              </a:ext>
            </a:extLst>
          </p:cNvPr>
          <p:cNvPicPr>
            <a:picLocks noChangeAspect="1"/>
          </p:cNvPicPr>
          <p:nvPr/>
        </p:nvPicPr>
        <p:blipFill>
          <a:blip r:embed="rId3"/>
          <a:stretch>
            <a:fillRect/>
          </a:stretch>
        </p:blipFill>
        <p:spPr>
          <a:xfrm>
            <a:off x="1394256" y="1714497"/>
            <a:ext cx="7083700" cy="4629859"/>
          </a:xfrm>
          <a:prstGeom prst="rect">
            <a:avLst/>
          </a:prstGeom>
          <a:ln>
            <a:solidFill>
              <a:schemeClr val="tx1"/>
            </a:solidFill>
          </a:ln>
        </p:spPr>
      </p:pic>
      <p:sp>
        <p:nvSpPr>
          <p:cNvPr id="3" name="TextBox 2">
            <a:extLst>
              <a:ext uri="{FF2B5EF4-FFF2-40B4-BE49-F238E27FC236}">
                <a16:creationId xmlns:a16="http://schemas.microsoft.com/office/drawing/2014/main" id="{F2D88F16-13C5-4126-907C-50C51F96C4DD}"/>
              </a:ext>
            </a:extLst>
          </p:cNvPr>
          <p:cNvSpPr txBox="1"/>
          <p:nvPr/>
        </p:nvSpPr>
        <p:spPr>
          <a:xfrm>
            <a:off x="1299811" y="4289775"/>
            <a:ext cx="7313612" cy="1200329"/>
          </a:xfrm>
          <a:prstGeom prst="rect">
            <a:avLst/>
          </a:prstGeom>
          <a:noFill/>
        </p:spPr>
        <p:txBody>
          <a:bodyPr wrap="square" rtlCol="0">
            <a:spAutoFit/>
          </a:bodyPr>
          <a:lstStyle/>
          <a:p>
            <a:r>
              <a:rPr lang="en-US" altLang="en-US" i="0" dirty="0">
                <a:highlight>
                  <a:srgbClr val="FFFF00"/>
                </a:highlight>
              </a:rPr>
              <a:t>The Applicant Approval Employment History can be accessed using this link: </a:t>
            </a:r>
            <a:r>
              <a:rPr lang="en-US" altLang="en-US" i="0" dirty="0">
                <a:hlinkClick r:id="rId4"/>
              </a:rPr>
              <a:t>https://homeroom5.doe.state.nj.us/chrs18/?app-emp-history</a:t>
            </a:r>
            <a:endParaRPr lang="en-US" altLang="en-US" i="0" dirty="0"/>
          </a:p>
          <a:p>
            <a:endParaRPr lang="en-US" dirty="0"/>
          </a:p>
        </p:txBody>
      </p:sp>
      <p:sp>
        <p:nvSpPr>
          <p:cNvPr id="4" name="Date Placeholder 3">
            <a:extLst>
              <a:ext uri="{FF2B5EF4-FFF2-40B4-BE49-F238E27FC236}">
                <a16:creationId xmlns:a16="http://schemas.microsoft.com/office/drawing/2014/main" id="{80088C18-392C-4AF4-9DA7-FA7DA7D33C62}"/>
              </a:ext>
            </a:extLst>
          </p:cNvPr>
          <p:cNvSpPr>
            <a:spLocks noGrp="1"/>
          </p:cNvSpPr>
          <p:nvPr>
            <p:ph type="dt" sz="half" idx="10"/>
          </p:nvPr>
        </p:nvSpPr>
        <p:spPr>
          <a:xfrm>
            <a:off x="-62094" y="6248400"/>
            <a:ext cx="2133600" cy="457200"/>
          </a:xfrm>
        </p:spPr>
        <p:txBody>
          <a:bodyPr/>
          <a:lstStyle/>
          <a:p>
            <a:pPr>
              <a:defRPr/>
            </a:pPr>
            <a:fld id="{0363BBDF-A9FF-4C2C-9228-B9FBCCDBA268}" type="datetime1">
              <a:rPr lang="en-US" altLang="en-US" smtClean="0"/>
              <a:t>11/30/2023</a:t>
            </a:fld>
            <a:endParaRPr lang="en-US" altLang="en-US" dirty="0"/>
          </a:p>
        </p:txBody>
      </p:sp>
      <p:sp>
        <p:nvSpPr>
          <p:cNvPr id="5" name="TextBox 4">
            <a:extLst>
              <a:ext uri="{FF2B5EF4-FFF2-40B4-BE49-F238E27FC236}">
                <a16:creationId xmlns:a16="http://schemas.microsoft.com/office/drawing/2014/main" id="{EB8B3189-98F5-4CB5-AC8D-16545AC50D92}"/>
              </a:ext>
            </a:extLst>
          </p:cNvPr>
          <p:cNvSpPr txBox="1"/>
          <p:nvPr/>
        </p:nvSpPr>
        <p:spPr>
          <a:xfrm>
            <a:off x="1647568" y="3212757"/>
            <a:ext cx="799070" cy="560173"/>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124841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a:extLst>
              <a:ext uri="{FF2B5EF4-FFF2-40B4-BE49-F238E27FC236}">
                <a16:creationId xmlns:a16="http://schemas.microsoft.com/office/drawing/2014/main" id="{9C926E53-49C0-468D-B800-52C1AAC2B7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2238375"/>
            <a:ext cx="7575550" cy="2257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28" name="Rectangle 2">
            <a:extLst>
              <a:ext uri="{FF2B5EF4-FFF2-40B4-BE49-F238E27FC236}">
                <a16:creationId xmlns:a16="http://schemas.microsoft.com/office/drawing/2014/main" id="{1887B270-4F9E-4AE5-ADB7-BA2A1771B08B}"/>
              </a:ext>
            </a:extLst>
          </p:cNvPr>
          <p:cNvSpPr>
            <a:spLocks noGrp="1" noChangeArrowheads="1"/>
          </p:cNvSpPr>
          <p:nvPr>
            <p:ph type="title"/>
          </p:nvPr>
        </p:nvSpPr>
        <p:spPr>
          <a:xfrm>
            <a:off x="1371600" y="381000"/>
            <a:ext cx="7313613" cy="1143000"/>
          </a:xfrm>
        </p:spPr>
        <p:txBody>
          <a:bodyPr/>
          <a:lstStyle/>
          <a:p>
            <a:pPr eaLnBrk="1" hangingPunct="1"/>
            <a:r>
              <a:rPr lang="en-US" altLang="en-US" sz="2200" dirty="0"/>
              <a:t>Volunteers who completed their background check themselves through Integration (when they first signed up in Virtus) will have it already entered in Virtus.</a:t>
            </a:r>
          </a:p>
        </p:txBody>
      </p:sp>
      <p:sp>
        <p:nvSpPr>
          <p:cNvPr id="7" name="Left Arrow 6">
            <a:extLst>
              <a:ext uri="{FF2B5EF4-FFF2-40B4-BE49-F238E27FC236}">
                <a16:creationId xmlns:a16="http://schemas.microsoft.com/office/drawing/2014/main" id="{4340573F-9F02-46B2-89E2-6E8DB4EED7BB}"/>
              </a:ext>
            </a:extLst>
          </p:cNvPr>
          <p:cNvSpPr/>
          <p:nvPr/>
        </p:nvSpPr>
        <p:spPr bwMode="auto">
          <a:xfrm rot="19563043">
            <a:off x="5249863" y="3138488"/>
            <a:ext cx="1600200" cy="4572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
        <p:nvSpPr>
          <p:cNvPr id="3" name="TextBox 2">
            <a:extLst>
              <a:ext uri="{FF2B5EF4-FFF2-40B4-BE49-F238E27FC236}">
                <a16:creationId xmlns:a16="http://schemas.microsoft.com/office/drawing/2014/main" id="{8A4F4DF8-7E6A-46E5-B21B-BBA4720E037F}"/>
              </a:ext>
            </a:extLst>
          </p:cNvPr>
          <p:cNvSpPr txBox="1"/>
          <p:nvPr/>
        </p:nvSpPr>
        <p:spPr>
          <a:xfrm>
            <a:off x="4911366" y="4660490"/>
            <a:ext cx="4004034" cy="369332"/>
          </a:xfrm>
          <a:prstGeom prst="rect">
            <a:avLst/>
          </a:prstGeom>
          <a:noFill/>
        </p:spPr>
        <p:txBody>
          <a:bodyPr wrap="square" rtlCol="0">
            <a:spAutoFit/>
          </a:bodyPr>
          <a:lstStyle/>
          <a:p>
            <a:r>
              <a:rPr lang="en-US" i="0" dirty="0"/>
              <a:t> </a:t>
            </a:r>
          </a:p>
        </p:txBody>
      </p:sp>
      <p:sp>
        <p:nvSpPr>
          <p:cNvPr id="5" name="Date Placeholder 4">
            <a:extLst>
              <a:ext uri="{FF2B5EF4-FFF2-40B4-BE49-F238E27FC236}">
                <a16:creationId xmlns:a16="http://schemas.microsoft.com/office/drawing/2014/main" id="{E04F52C5-222F-4518-A559-41676D347932}"/>
              </a:ext>
            </a:extLst>
          </p:cNvPr>
          <p:cNvSpPr>
            <a:spLocks noGrp="1"/>
          </p:cNvSpPr>
          <p:nvPr>
            <p:ph type="dt" sz="half" idx="10"/>
          </p:nvPr>
        </p:nvSpPr>
        <p:spPr/>
        <p:txBody>
          <a:bodyPr/>
          <a:lstStyle/>
          <a:p>
            <a:pPr>
              <a:defRPr/>
            </a:pPr>
            <a:fld id="{DE960C71-63B8-4A42-8E30-D86627299C4D}"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212B2FEA-543E-41D3-A3D5-F533C276C3E2}"/>
              </a:ext>
            </a:extLst>
          </p:cNvPr>
          <p:cNvSpPr>
            <a:spLocks noGrp="1"/>
          </p:cNvSpPr>
          <p:nvPr>
            <p:ph type="sldNum" sz="quarter" idx="12"/>
          </p:nvPr>
        </p:nvSpPr>
        <p:spPr/>
        <p:txBody>
          <a:bodyPr/>
          <a:lstStyle/>
          <a:p>
            <a:pPr>
              <a:defRPr/>
            </a:pPr>
            <a:fld id="{17C036D6-F50A-4163-9F0F-B0B1E196B63E}" type="slidenum">
              <a:rPr lang="en-US" altLang="en-US" smtClean="0"/>
              <a:pPr>
                <a:defRPr/>
              </a:pPr>
              <a:t>58</a:t>
            </a:fld>
            <a:endParaRPr lang="en-US" altLang="en-US" dirty="0"/>
          </a:p>
        </p:txBody>
      </p:sp>
      <p:sp>
        <p:nvSpPr>
          <p:cNvPr id="4" name="TextBox 3">
            <a:extLst>
              <a:ext uri="{FF2B5EF4-FFF2-40B4-BE49-F238E27FC236}">
                <a16:creationId xmlns:a16="http://schemas.microsoft.com/office/drawing/2014/main" id="{DD51BEBA-BF3D-FB43-4960-9B859ABDA9C8}"/>
              </a:ext>
            </a:extLst>
          </p:cNvPr>
          <p:cNvSpPr txBox="1"/>
          <p:nvPr/>
        </p:nvSpPr>
        <p:spPr>
          <a:xfrm>
            <a:off x="3380014" y="4833257"/>
            <a:ext cx="5029200" cy="923330"/>
          </a:xfrm>
          <a:prstGeom prst="rect">
            <a:avLst/>
          </a:prstGeom>
          <a:noFill/>
        </p:spPr>
        <p:txBody>
          <a:bodyPr wrap="square" rtlCol="0">
            <a:spAutoFit/>
          </a:bodyPr>
          <a:lstStyle/>
          <a:p>
            <a:r>
              <a:rPr lang="en-US" dirty="0"/>
              <a:t>Send us the packet for these users, which gives us permission to view the results and write a letter.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7DFA4C50-2230-4AA6-8315-F079E1766E7D}"/>
              </a:ext>
            </a:extLst>
          </p:cNvPr>
          <p:cNvSpPr>
            <a:spLocks noGrp="1" noChangeArrowheads="1"/>
          </p:cNvSpPr>
          <p:nvPr>
            <p:ph type="title"/>
          </p:nvPr>
        </p:nvSpPr>
        <p:spPr>
          <a:xfrm>
            <a:off x="1371600" y="381000"/>
            <a:ext cx="7313613" cy="1143000"/>
          </a:xfrm>
        </p:spPr>
        <p:txBody>
          <a:bodyPr/>
          <a:lstStyle/>
          <a:p>
            <a:pPr eaLnBrk="1" hangingPunct="1"/>
            <a:r>
              <a:rPr lang="en-US" altLang="en-US" sz="2400" dirty="0"/>
              <a:t>How to Record a Document in Virtus:</a:t>
            </a:r>
            <a:br>
              <a:rPr lang="en-US" altLang="en-US" sz="2400" dirty="0"/>
            </a:br>
            <a:r>
              <a:rPr lang="en-US" altLang="en-US" sz="2400" dirty="0"/>
              <a:t>Go to Required Documents&gt;“Record a Document for this User”</a:t>
            </a:r>
          </a:p>
        </p:txBody>
      </p:sp>
      <p:pic>
        <p:nvPicPr>
          <p:cNvPr id="73732" name="Picture 1">
            <a:extLst>
              <a:ext uri="{FF2B5EF4-FFF2-40B4-BE49-F238E27FC236}">
                <a16:creationId xmlns:a16="http://schemas.microsoft.com/office/drawing/2014/main" id="{A2216CE8-946E-4020-8E87-4D86EBC11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504" y="1724025"/>
            <a:ext cx="7162800" cy="436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83AF8392-2B98-419E-A98D-6A77A2CE09C1}"/>
              </a:ext>
            </a:extLst>
          </p:cNvPr>
          <p:cNvSpPr/>
          <p:nvPr/>
        </p:nvSpPr>
        <p:spPr bwMode="auto">
          <a:xfrm>
            <a:off x="3657600" y="5181600"/>
            <a:ext cx="1219200" cy="4572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
        <p:nvSpPr>
          <p:cNvPr id="73734" name="Rectangle 1">
            <a:extLst>
              <a:ext uri="{FF2B5EF4-FFF2-40B4-BE49-F238E27FC236}">
                <a16:creationId xmlns:a16="http://schemas.microsoft.com/office/drawing/2014/main" id="{6224CC82-55F8-41FE-A2E6-A057B96079C6}"/>
              </a:ext>
            </a:extLst>
          </p:cNvPr>
          <p:cNvSpPr>
            <a:spLocks noChangeArrowheads="1"/>
          </p:cNvSpPr>
          <p:nvPr/>
        </p:nvSpPr>
        <p:spPr bwMode="auto">
          <a:xfrm>
            <a:off x="4854675" y="1828800"/>
            <a:ext cx="1447800" cy="6858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1800" dirty="0"/>
          </a:p>
        </p:txBody>
      </p:sp>
      <p:sp>
        <p:nvSpPr>
          <p:cNvPr id="4" name="Date Placeholder 3">
            <a:extLst>
              <a:ext uri="{FF2B5EF4-FFF2-40B4-BE49-F238E27FC236}">
                <a16:creationId xmlns:a16="http://schemas.microsoft.com/office/drawing/2014/main" id="{9E584043-AE10-4287-81B2-27ED9EB19760}"/>
              </a:ext>
            </a:extLst>
          </p:cNvPr>
          <p:cNvSpPr>
            <a:spLocks noGrp="1"/>
          </p:cNvSpPr>
          <p:nvPr>
            <p:ph type="dt" sz="half" idx="10"/>
          </p:nvPr>
        </p:nvSpPr>
        <p:spPr/>
        <p:txBody>
          <a:bodyPr/>
          <a:lstStyle/>
          <a:p>
            <a:pPr>
              <a:defRPr/>
            </a:pPr>
            <a:fld id="{1D78AA1A-DD2B-4AE1-AA62-D23638E2F091}"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00F9D921-F1AA-4E19-AD99-9BFF86CC7EEF}"/>
              </a:ext>
            </a:extLst>
          </p:cNvPr>
          <p:cNvSpPr>
            <a:spLocks noGrp="1"/>
          </p:cNvSpPr>
          <p:nvPr>
            <p:ph type="sldNum" sz="quarter" idx="12"/>
          </p:nvPr>
        </p:nvSpPr>
        <p:spPr/>
        <p:txBody>
          <a:bodyPr/>
          <a:lstStyle/>
          <a:p>
            <a:pPr>
              <a:defRPr/>
            </a:pPr>
            <a:fld id="{17C036D6-F50A-4163-9F0F-B0B1E196B63E}" type="slidenum">
              <a:rPr lang="en-US" altLang="en-US" smtClean="0"/>
              <a:pPr>
                <a:defRPr/>
              </a:pPr>
              <a:t>59</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362F3A8E-C42B-441A-992D-0CD5F700493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2757AEF8-4D60-4150-B14F-F2DA1E3F49CA}" type="slidenum">
              <a:rPr lang="en-US" altLang="en-US" sz="1200" smtClean="0"/>
              <a:pPr>
                <a:spcBef>
                  <a:spcPct val="0"/>
                </a:spcBef>
                <a:buClrTx/>
                <a:buSzTx/>
                <a:buFontTx/>
                <a:buNone/>
              </a:pPr>
              <a:t>6</a:t>
            </a:fld>
            <a:endParaRPr lang="en-US" altLang="en-US" sz="1200" dirty="0"/>
          </a:p>
        </p:txBody>
      </p:sp>
      <p:sp>
        <p:nvSpPr>
          <p:cNvPr id="10243" name="Rectangle 2">
            <a:extLst>
              <a:ext uri="{FF2B5EF4-FFF2-40B4-BE49-F238E27FC236}">
                <a16:creationId xmlns:a16="http://schemas.microsoft.com/office/drawing/2014/main" id="{15C3B28B-D0C0-4D7A-8AC0-758350757CE0}"/>
              </a:ext>
            </a:extLst>
          </p:cNvPr>
          <p:cNvSpPr>
            <a:spLocks noGrp="1" noChangeArrowheads="1"/>
          </p:cNvSpPr>
          <p:nvPr>
            <p:ph type="title"/>
          </p:nvPr>
        </p:nvSpPr>
        <p:spPr>
          <a:xfrm>
            <a:off x="1371600" y="457200"/>
            <a:ext cx="7313613" cy="1143000"/>
          </a:xfrm>
        </p:spPr>
        <p:txBody>
          <a:bodyPr/>
          <a:lstStyle/>
          <a:p>
            <a:pPr eaLnBrk="1" hangingPunct="1"/>
            <a:r>
              <a:rPr lang="en-US" altLang="en-US" dirty="0"/>
              <a:t>Assigning a new Local Safe Environment Coordinator.</a:t>
            </a:r>
          </a:p>
        </p:txBody>
      </p:sp>
      <p:sp>
        <p:nvSpPr>
          <p:cNvPr id="10244" name="Rectangle 3">
            <a:extLst>
              <a:ext uri="{FF2B5EF4-FFF2-40B4-BE49-F238E27FC236}">
                <a16:creationId xmlns:a16="http://schemas.microsoft.com/office/drawing/2014/main" id="{D9C7E8D9-C111-4EF8-8A7B-670ABD055BF3}"/>
              </a:ext>
            </a:extLst>
          </p:cNvPr>
          <p:cNvSpPr>
            <a:spLocks noGrp="1" noChangeArrowheads="1"/>
          </p:cNvSpPr>
          <p:nvPr>
            <p:ph type="body" idx="1"/>
          </p:nvPr>
        </p:nvSpPr>
        <p:spPr>
          <a:xfrm>
            <a:off x="1370013" y="1827213"/>
            <a:ext cx="7313612" cy="4034744"/>
          </a:xfrm>
        </p:spPr>
        <p:txBody>
          <a:bodyPr/>
          <a:lstStyle/>
          <a:p>
            <a:pPr eaLnBrk="1" hangingPunct="1">
              <a:lnSpc>
                <a:spcPct val="90000"/>
              </a:lnSpc>
            </a:pPr>
            <a:r>
              <a:rPr lang="en-US" altLang="en-US" sz="2400" dirty="0"/>
              <a:t>The principal will send an email to Karen Clark (</a:t>
            </a:r>
            <a:r>
              <a:rPr lang="en-US" altLang="en-US" sz="2400" dirty="0">
                <a:hlinkClick r:id="rId3"/>
              </a:rPr>
              <a:t>karen.clark@rcan.org</a:t>
            </a:r>
            <a:r>
              <a:rPr lang="en-US" altLang="en-US" sz="2400" dirty="0"/>
              <a:t>) to advise the name of the new LSEC.</a:t>
            </a:r>
          </a:p>
          <a:p>
            <a:pPr eaLnBrk="1" hangingPunct="1">
              <a:lnSpc>
                <a:spcPct val="90000"/>
              </a:lnSpc>
            </a:pPr>
            <a:r>
              <a:rPr lang="en-US" altLang="en-US" sz="2400" dirty="0"/>
              <a:t>The new LSEC will review this manual and any recent Zoom recordings on the LSEC section of the website.</a:t>
            </a:r>
          </a:p>
          <a:p>
            <a:pPr eaLnBrk="1" hangingPunct="1">
              <a:lnSpc>
                <a:spcPct val="90000"/>
              </a:lnSpc>
            </a:pPr>
            <a:r>
              <a:rPr lang="en-US" altLang="en-US" sz="2400" dirty="0"/>
              <a:t>The Office of Child and Youth Protection will set the new LSEC up with Administrative authority and add their name to the LSEC list</a:t>
            </a:r>
          </a:p>
          <a:p>
            <a:pPr eaLnBrk="1" hangingPunct="1">
              <a:lnSpc>
                <a:spcPct val="90000"/>
              </a:lnSpc>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eaLnBrk="1" hangingPunct="1">
              <a:lnSpc>
                <a:spcPct val="90000"/>
              </a:lnSpc>
            </a:pPr>
            <a:endParaRPr lang="en-US" altLang="en-US" dirty="0"/>
          </a:p>
          <a:p>
            <a:pPr eaLnBrk="1" hangingPunct="1">
              <a:lnSpc>
                <a:spcPct val="90000"/>
              </a:lnSpc>
            </a:pPr>
            <a:endParaRPr lang="en-US" altLang="en-US" dirty="0"/>
          </a:p>
        </p:txBody>
      </p:sp>
      <p:sp>
        <p:nvSpPr>
          <p:cNvPr id="2" name="Date Placeholder 1">
            <a:extLst>
              <a:ext uri="{FF2B5EF4-FFF2-40B4-BE49-F238E27FC236}">
                <a16:creationId xmlns:a16="http://schemas.microsoft.com/office/drawing/2014/main" id="{525CA56F-80D9-4A9A-9A3E-0E4E5CC19907}"/>
              </a:ext>
            </a:extLst>
          </p:cNvPr>
          <p:cNvSpPr>
            <a:spLocks noGrp="1"/>
          </p:cNvSpPr>
          <p:nvPr>
            <p:ph type="dt" sz="half" idx="10"/>
          </p:nvPr>
        </p:nvSpPr>
        <p:spPr/>
        <p:txBody>
          <a:bodyPr/>
          <a:lstStyle/>
          <a:p>
            <a:pPr>
              <a:defRPr/>
            </a:pPr>
            <a:fld id="{0B4688CA-4278-4210-9EE5-41EEF3783D26}" type="datetime1">
              <a:rPr lang="en-US" altLang="en-US" smtClean="0"/>
              <a:t>11/30/2023</a:t>
            </a:fld>
            <a:endParaRPr lang="en-US" altLang="en-US" dirty="0"/>
          </a:p>
        </p:txBody>
      </p:sp>
    </p:spTree>
    <p:extLst>
      <p:ext uri="{BB962C8B-B14F-4D97-AF65-F5344CB8AC3E}">
        <p14:creationId xmlns:p14="http://schemas.microsoft.com/office/powerpoint/2010/main" val="1208303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5AE3-8CD3-4FAC-BB4A-4CD8D87465A9}"/>
              </a:ext>
            </a:extLst>
          </p:cNvPr>
          <p:cNvSpPr>
            <a:spLocks noGrp="1"/>
          </p:cNvSpPr>
          <p:nvPr>
            <p:ph type="title"/>
          </p:nvPr>
        </p:nvSpPr>
        <p:spPr/>
        <p:txBody>
          <a:bodyPr/>
          <a:lstStyle/>
          <a:p>
            <a:r>
              <a:rPr lang="en-US" dirty="0"/>
              <a:t>Sterling costs vary depending on where the person has lived, and if the person possesses a Social Security Number.</a:t>
            </a:r>
          </a:p>
        </p:txBody>
      </p:sp>
      <p:sp>
        <p:nvSpPr>
          <p:cNvPr id="3" name="Date Placeholder 2">
            <a:extLst>
              <a:ext uri="{FF2B5EF4-FFF2-40B4-BE49-F238E27FC236}">
                <a16:creationId xmlns:a16="http://schemas.microsoft.com/office/drawing/2014/main" id="{66C92E6D-91CB-48BE-AED3-305E532D8111}"/>
              </a:ext>
            </a:extLst>
          </p:cNvPr>
          <p:cNvSpPr>
            <a:spLocks noGrp="1"/>
          </p:cNvSpPr>
          <p:nvPr>
            <p:ph type="dt" sz="half" idx="10"/>
          </p:nvPr>
        </p:nvSpPr>
        <p:spPr/>
        <p:txBody>
          <a:bodyPr/>
          <a:lstStyle/>
          <a:p>
            <a:pPr>
              <a:defRPr/>
            </a:pPr>
            <a:fld id="{A9337AF0-7958-4620-B06F-ED5B72D94C89}"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A6EA09AA-9AA1-46AB-9403-4306771DFC76}"/>
              </a:ext>
            </a:extLst>
          </p:cNvPr>
          <p:cNvSpPr>
            <a:spLocks noGrp="1"/>
          </p:cNvSpPr>
          <p:nvPr>
            <p:ph type="sldNum" sz="quarter" idx="12"/>
          </p:nvPr>
        </p:nvSpPr>
        <p:spPr/>
        <p:txBody>
          <a:bodyPr/>
          <a:lstStyle/>
          <a:p>
            <a:pPr>
              <a:defRPr/>
            </a:pPr>
            <a:fld id="{564FD947-0505-4D10-B128-A02142C8EFA6}" type="slidenum">
              <a:rPr lang="en-US" altLang="en-US" smtClean="0"/>
              <a:pPr>
                <a:defRPr/>
              </a:pPr>
              <a:t>60</a:t>
            </a:fld>
            <a:endParaRPr lang="en-US" altLang="en-US" dirty="0"/>
          </a:p>
        </p:txBody>
      </p:sp>
      <p:sp>
        <p:nvSpPr>
          <p:cNvPr id="7" name="TextBox 6">
            <a:extLst>
              <a:ext uri="{FF2B5EF4-FFF2-40B4-BE49-F238E27FC236}">
                <a16:creationId xmlns:a16="http://schemas.microsoft.com/office/drawing/2014/main" id="{F3EB5597-ADF6-74AA-BF5D-CBA9D3078A84}"/>
              </a:ext>
            </a:extLst>
          </p:cNvPr>
          <p:cNvSpPr txBox="1"/>
          <p:nvPr/>
        </p:nvSpPr>
        <p:spPr>
          <a:xfrm>
            <a:off x="710449" y="1588962"/>
            <a:ext cx="8172294" cy="5032147"/>
          </a:xfrm>
          <a:prstGeom prst="rect">
            <a:avLst/>
          </a:prstGeom>
          <a:noFill/>
        </p:spPr>
        <p:txBody>
          <a:bodyPr wrap="square" rtlCol="0">
            <a:spAutoFit/>
          </a:bodyPr>
          <a:lstStyle/>
          <a:p>
            <a:pPr marL="342900" indent="-342900">
              <a:buFont typeface="Courier New" panose="02070309020205020404" pitchFamily="49" charset="0"/>
              <a:buChar char="o"/>
            </a:pPr>
            <a:r>
              <a:rPr lang="en-US" sz="1900" i="0" dirty="0">
                <a:latin typeface="+mn-lt"/>
              </a:rPr>
              <a:t>All volunteers are required to provide their Social Security Number and Date of Birth.  This is also true for emergent hires whose fingerprint date is after their start date. Cost for these checks through Sterling is $21.20. </a:t>
            </a:r>
          </a:p>
          <a:p>
            <a:pPr marL="342900" indent="-342900">
              <a:buFont typeface="Courier New" panose="02070309020205020404" pitchFamily="49" charset="0"/>
              <a:buChar char="o"/>
            </a:pPr>
            <a:r>
              <a:rPr lang="en-US" sz="1900" i="0" dirty="0">
                <a:latin typeface="+mn-lt"/>
              </a:rPr>
              <a:t>For those volunteers who don’t have a Social Security Number, you MUST vet them locally, and the charge for the check is about $10.</a:t>
            </a:r>
          </a:p>
          <a:p>
            <a:pPr marL="342900" indent="-342900">
              <a:buFont typeface="Courier New" panose="02070309020205020404" pitchFamily="49" charset="0"/>
              <a:buChar char="o"/>
            </a:pPr>
            <a:r>
              <a:rPr lang="en-US" sz="1900" i="0" dirty="0">
                <a:latin typeface="+mn-lt"/>
              </a:rPr>
              <a:t>Any county that charges for access to their database will be charged separately – for many local NY Counties this is $95 Per Alias </a:t>
            </a:r>
          </a:p>
          <a:p>
            <a:pPr marL="342900" indent="-342900">
              <a:buFont typeface="Courier New" panose="02070309020205020404" pitchFamily="49" charset="0"/>
              <a:buChar char="o"/>
            </a:pPr>
            <a:r>
              <a:rPr lang="en-US" sz="1900" i="0" dirty="0">
                <a:latin typeface="+mn-lt"/>
              </a:rPr>
              <a:t>Volunteers can contribute to the cost if you ask us to send them a link directly, and they complete their own background check. </a:t>
            </a:r>
          </a:p>
          <a:p>
            <a:pPr marL="342900" indent="-342900">
              <a:buFont typeface="Courier New" panose="02070309020205020404" pitchFamily="49" charset="0"/>
              <a:buChar char="o"/>
            </a:pPr>
            <a:r>
              <a:rPr lang="en-US" sz="1900" i="0" dirty="0">
                <a:latin typeface="+mn-lt"/>
              </a:rPr>
              <a:t>The school is invoiced monthly for the costs of the background checks; the school is responsible for the cost</a:t>
            </a:r>
          </a:p>
          <a:p>
            <a:pPr marL="285750" indent="-285750">
              <a:buFont typeface="Courier New" panose="02070309020205020404" pitchFamily="49" charset="0"/>
              <a:buChar char="o"/>
            </a:pPr>
            <a:endParaRPr lang="en-US" i="0" dirty="0"/>
          </a:p>
          <a:p>
            <a:endParaRPr lang="en-US" dirty="0"/>
          </a:p>
        </p:txBody>
      </p:sp>
    </p:spTree>
    <p:extLst>
      <p:ext uri="{BB962C8B-B14F-4D97-AF65-F5344CB8AC3E}">
        <p14:creationId xmlns:p14="http://schemas.microsoft.com/office/powerpoint/2010/main" val="1194148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17B9-4286-4F19-97FE-54EE556074B4}"/>
              </a:ext>
            </a:extLst>
          </p:cNvPr>
          <p:cNvSpPr>
            <a:spLocks noGrp="1"/>
          </p:cNvSpPr>
          <p:nvPr>
            <p:ph type="title"/>
          </p:nvPr>
        </p:nvSpPr>
        <p:spPr/>
        <p:txBody>
          <a:bodyPr/>
          <a:lstStyle/>
          <a:p>
            <a:r>
              <a:rPr lang="en-US" dirty="0"/>
              <a:t>The NJ DOE Office of Student Protection has all the information regarding fingerprint requirements.</a:t>
            </a:r>
          </a:p>
        </p:txBody>
      </p:sp>
      <p:sp>
        <p:nvSpPr>
          <p:cNvPr id="4" name="Slide Number Placeholder 3">
            <a:extLst>
              <a:ext uri="{FF2B5EF4-FFF2-40B4-BE49-F238E27FC236}">
                <a16:creationId xmlns:a16="http://schemas.microsoft.com/office/drawing/2014/main" id="{79C39CF4-4F1F-400D-B33F-A4625CC86EDD}"/>
              </a:ext>
            </a:extLst>
          </p:cNvPr>
          <p:cNvSpPr>
            <a:spLocks noGrp="1"/>
          </p:cNvSpPr>
          <p:nvPr>
            <p:ph type="sldNum" sz="quarter" idx="12"/>
          </p:nvPr>
        </p:nvSpPr>
        <p:spPr/>
        <p:txBody>
          <a:bodyPr/>
          <a:lstStyle/>
          <a:p>
            <a:pPr>
              <a:defRPr/>
            </a:pPr>
            <a:fld id="{17C036D6-F50A-4163-9F0F-B0B1E196B63E}" type="slidenum">
              <a:rPr lang="en-US" altLang="en-US" smtClean="0"/>
              <a:pPr>
                <a:defRPr/>
              </a:pPr>
              <a:t>61</a:t>
            </a:fld>
            <a:endParaRPr lang="en-US" altLang="en-US" dirty="0"/>
          </a:p>
        </p:txBody>
      </p:sp>
      <p:pic>
        <p:nvPicPr>
          <p:cNvPr id="7" name="Content Placeholder 6" descr="A screenshot of a social media post&#10;&#10;Description automatically generated">
            <a:extLst>
              <a:ext uri="{FF2B5EF4-FFF2-40B4-BE49-F238E27FC236}">
                <a16:creationId xmlns:a16="http://schemas.microsoft.com/office/drawing/2014/main" id="{5FFC7586-AADA-41B3-AE08-FD75CF0515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3" y="1670756"/>
            <a:ext cx="7313612" cy="4301066"/>
          </a:xfrm>
          <a:noFill/>
          <a:ln>
            <a:solidFill>
              <a:schemeClr val="tx1"/>
            </a:solidFill>
          </a:ln>
        </p:spPr>
      </p:pic>
      <p:sp>
        <p:nvSpPr>
          <p:cNvPr id="8" name="TextBox 7">
            <a:extLst>
              <a:ext uri="{FF2B5EF4-FFF2-40B4-BE49-F238E27FC236}">
                <a16:creationId xmlns:a16="http://schemas.microsoft.com/office/drawing/2014/main" id="{9041E19A-A959-4BA1-91B1-F275DA2FBA1D}"/>
              </a:ext>
            </a:extLst>
          </p:cNvPr>
          <p:cNvSpPr txBox="1"/>
          <p:nvPr/>
        </p:nvSpPr>
        <p:spPr>
          <a:xfrm>
            <a:off x="3725333" y="1975556"/>
            <a:ext cx="4865511" cy="369332"/>
          </a:xfrm>
          <a:prstGeom prst="rect">
            <a:avLst/>
          </a:prstGeom>
          <a:noFill/>
        </p:spPr>
        <p:txBody>
          <a:bodyPr wrap="square" rtlCol="0">
            <a:spAutoFit/>
          </a:bodyPr>
          <a:lstStyle/>
          <a:p>
            <a:r>
              <a:rPr lang="en-US" i="0" dirty="0">
                <a:solidFill>
                  <a:srgbClr val="FF0000"/>
                </a:solidFill>
                <a:highlight>
                  <a:srgbClr val="FFFF00"/>
                </a:highlight>
                <a:hlinkClick r:id="rId3">
                  <a:extLst>
                    <a:ext uri="{A12FA001-AC4F-418D-AE19-62706E023703}">
                      <ahyp:hlinkClr xmlns:ahyp="http://schemas.microsoft.com/office/drawing/2018/hyperlinkcolor" val="tx"/>
                    </a:ext>
                  </a:extLst>
                </a:hlinkClick>
              </a:rPr>
              <a:t>https://www.nj.gov/education/crimhist/</a:t>
            </a:r>
            <a:endParaRPr lang="en-US" i="0" dirty="0">
              <a:solidFill>
                <a:srgbClr val="FF0000"/>
              </a:solidFill>
              <a:highlight>
                <a:srgbClr val="FFFF00"/>
              </a:highlight>
            </a:endParaRPr>
          </a:p>
        </p:txBody>
      </p:sp>
      <p:sp>
        <p:nvSpPr>
          <p:cNvPr id="3" name="Date Placeholder 2">
            <a:extLst>
              <a:ext uri="{FF2B5EF4-FFF2-40B4-BE49-F238E27FC236}">
                <a16:creationId xmlns:a16="http://schemas.microsoft.com/office/drawing/2014/main" id="{223EFF14-0964-4274-8929-71F0AB32FD2E}"/>
              </a:ext>
            </a:extLst>
          </p:cNvPr>
          <p:cNvSpPr>
            <a:spLocks noGrp="1"/>
          </p:cNvSpPr>
          <p:nvPr>
            <p:ph type="dt" sz="half" idx="10"/>
          </p:nvPr>
        </p:nvSpPr>
        <p:spPr/>
        <p:txBody>
          <a:bodyPr/>
          <a:lstStyle/>
          <a:p>
            <a:pPr>
              <a:defRPr/>
            </a:pPr>
            <a:fld id="{B53265AA-E44E-42B1-B893-49633E4E8693}" type="datetime1">
              <a:rPr lang="en-US" altLang="en-US" smtClean="0"/>
              <a:t>11/30/2023</a:t>
            </a:fld>
            <a:endParaRPr lang="en-US" altLang="en-US" dirty="0"/>
          </a:p>
        </p:txBody>
      </p:sp>
    </p:spTree>
    <p:extLst>
      <p:ext uri="{BB962C8B-B14F-4D97-AF65-F5344CB8AC3E}">
        <p14:creationId xmlns:p14="http://schemas.microsoft.com/office/powerpoint/2010/main" val="1628835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11E85891-28F1-4036-880B-52BC49C169BD}"/>
              </a:ext>
            </a:extLst>
          </p:cNvPr>
          <p:cNvSpPr>
            <a:spLocks noGrp="1" noChangeArrowheads="1"/>
          </p:cNvSpPr>
          <p:nvPr>
            <p:ph type="title"/>
          </p:nvPr>
        </p:nvSpPr>
        <p:spPr/>
        <p:txBody>
          <a:bodyPr/>
          <a:lstStyle/>
          <a:p>
            <a:r>
              <a:rPr lang="en-US" altLang="en-US" dirty="0"/>
              <a:t>Applicant Approval Employment History example.</a:t>
            </a:r>
          </a:p>
        </p:txBody>
      </p:sp>
      <p:sp>
        <p:nvSpPr>
          <p:cNvPr id="133124" name="Slide Number Placeholder 3">
            <a:extLst>
              <a:ext uri="{FF2B5EF4-FFF2-40B4-BE49-F238E27FC236}">
                <a16:creationId xmlns:a16="http://schemas.microsoft.com/office/drawing/2014/main" id="{AEEC45B6-D65C-4B0E-8DC1-BB9839DBC68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31E133DC-6DF7-4C50-845E-743236453793}" type="slidenum">
              <a:rPr lang="en-US" altLang="en-US" sz="1200" smtClean="0"/>
              <a:pPr>
                <a:spcBef>
                  <a:spcPct val="0"/>
                </a:spcBef>
                <a:buClrTx/>
                <a:buSzTx/>
                <a:buFontTx/>
                <a:buNone/>
              </a:pPr>
              <a:t>62</a:t>
            </a:fld>
            <a:endParaRPr lang="en-US" altLang="en-US" sz="1200" dirty="0"/>
          </a:p>
        </p:txBody>
      </p:sp>
      <p:pic>
        <p:nvPicPr>
          <p:cNvPr id="2" name="Picture 1">
            <a:extLst>
              <a:ext uri="{FF2B5EF4-FFF2-40B4-BE49-F238E27FC236}">
                <a16:creationId xmlns:a16="http://schemas.microsoft.com/office/drawing/2014/main" id="{E5BFDD62-54C5-404B-B4E4-81203FF50D98}"/>
              </a:ext>
            </a:extLst>
          </p:cNvPr>
          <p:cNvPicPr>
            <a:picLocks noChangeAspect="1"/>
          </p:cNvPicPr>
          <p:nvPr/>
        </p:nvPicPr>
        <p:blipFill>
          <a:blip r:embed="rId3"/>
          <a:stretch>
            <a:fillRect/>
          </a:stretch>
        </p:blipFill>
        <p:spPr>
          <a:xfrm>
            <a:off x="1394256" y="1714497"/>
            <a:ext cx="7083700" cy="4629859"/>
          </a:xfrm>
          <a:prstGeom prst="rect">
            <a:avLst/>
          </a:prstGeom>
          <a:ln>
            <a:solidFill>
              <a:schemeClr val="tx1"/>
            </a:solidFill>
          </a:ln>
        </p:spPr>
      </p:pic>
      <p:sp>
        <p:nvSpPr>
          <p:cNvPr id="3" name="TextBox 2">
            <a:extLst>
              <a:ext uri="{FF2B5EF4-FFF2-40B4-BE49-F238E27FC236}">
                <a16:creationId xmlns:a16="http://schemas.microsoft.com/office/drawing/2014/main" id="{F2D88F16-13C5-4126-907C-50C51F96C4DD}"/>
              </a:ext>
            </a:extLst>
          </p:cNvPr>
          <p:cNvSpPr txBox="1"/>
          <p:nvPr/>
        </p:nvSpPr>
        <p:spPr>
          <a:xfrm>
            <a:off x="1299811" y="4289775"/>
            <a:ext cx="7313612" cy="1200329"/>
          </a:xfrm>
          <a:prstGeom prst="rect">
            <a:avLst/>
          </a:prstGeom>
          <a:noFill/>
        </p:spPr>
        <p:txBody>
          <a:bodyPr wrap="square" rtlCol="0">
            <a:spAutoFit/>
          </a:bodyPr>
          <a:lstStyle/>
          <a:p>
            <a:r>
              <a:rPr lang="en-US" altLang="en-US" i="0" dirty="0">
                <a:highlight>
                  <a:srgbClr val="FFFF00"/>
                </a:highlight>
              </a:rPr>
              <a:t>The Applicant Approval Employment History can be accessed using this link: </a:t>
            </a:r>
            <a:r>
              <a:rPr lang="en-US" altLang="en-US" i="0" dirty="0">
                <a:hlinkClick r:id="rId4"/>
              </a:rPr>
              <a:t>https://homeroom5.doe.state.nj.us/chrs18/?app-emp-history</a:t>
            </a:r>
            <a:endParaRPr lang="en-US" altLang="en-US" i="0" dirty="0"/>
          </a:p>
          <a:p>
            <a:endParaRPr lang="en-US" dirty="0"/>
          </a:p>
        </p:txBody>
      </p:sp>
      <p:sp>
        <p:nvSpPr>
          <p:cNvPr id="4" name="Date Placeholder 3">
            <a:extLst>
              <a:ext uri="{FF2B5EF4-FFF2-40B4-BE49-F238E27FC236}">
                <a16:creationId xmlns:a16="http://schemas.microsoft.com/office/drawing/2014/main" id="{80088C18-392C-4AF4-9DA7-FA7DA7D33C62}"/>
              </a:ext>
            </a:extLst>
          </p:cNvPr>
          <p:cNvSpPr>
            <a:spLocks noGrp="1"/>
          </p:cNvSpPr>
          <p:nvPr>
            <p:ph type="dt" sz="half" idx="10"/>
          </p:nvPr>
        </p:nvSpPr>
        <p:spPr>
          <a:xfrm>
            <a:off x="-62094" y="6248400"/>
            <a:ext cx="2133600" cy="457200"/>
          </a:xfrm>
        </p:spPr>
        <p:txBody>
          <a:bodyPr/>
          <a:lstStyle/>
          <a:p>
            <a:pPr>
              <a:defRPr/>
            </a:pPr>
            <a:fld id="{158829DA-4E1F-4ABC-95E0-8F543C49E2FB}" type="datetime1">
              <a:rPr lang="en-US" altLang="en-US" smtClean="0"/>
              <a:t>11/30/2023</a:t>
            </a:fld>
            <a:endParaRPr lang="en-US" altLang="en-US" dirty="0"/>
          </a:p>
        </p:txBody>
      </p:sp>
    </p:spTree>
    <p:extLst>
      <p:ext uri="{BB962C8B-B14F-4D97-AF65-F5344CB8AC3E}">
        <p14:creationId xmlns:p14="http://schemas.microsoft.com/office/powerpoint/2010/main" val="3642999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17B9-4286-4F19-97FE-54EE556074B4}"/>
              </a:ext>
            </a:extLst>
          </p:cNvPr>
          <p:cNvSpPr>
            <a:spLocks noGrp="1"/>
          </p:cNvSpPr>
          <p:nvPr>
            <p:ph type="title"/>
          </p:nvPr>
        </p:nvSpPr>
        <p:spPr/>
        <p:txBody>
          <a:bodyPr/>
          <a:lstStyle/>
          <a:p>
            <a:r>
              <a:rPr lang="en-US" altLang="en-US" dirty="0"/>
              <a:t>Individuals employed at a school </a:t>
            </a:r>
            <a:r>
              <a:rPr lang="en-US" altLang="en-US" u="sng" dirty="0"/>
              <a:t>must</a:t>
            </a:r>
            <a:r>
              <a:rPr lang="en-US" altLang="en-US" dirty="0"/>
              <a:t> have fingerprints on file at the correct location.</a:t>
            </a:r>
            <a:endParaRPr lang="en-US" dirty="0"/>
          </a:p>
        </p:txBody>
      </p:sp>
      <p:sp>
        <p:nvSpPr>
          <p:cNvPr id="4" name="Slide Number Placeholder 3">
            <a:extLst>
              <a:ext uri="{FF2B5EF4-FFF2-40B4-BE49-F238E27FC236}">
                <a16:creationId xmlns:a16="http://schemas.microsoft.com/office/drawing/2014/main" id="{79C39CF4-4F1F-400D-B33F-A4625CC86EDD}"/>
              </a:ext>
            </a:extLst>
          </p:cNvPr>
          <p:cNvSpPr>
            <a:spLocks noGrp="1"/>
          </p:cNvSpPr>
          <p:nvPr>
            <p:ph type="sldNum" sz="quarter" idx="12"/>
          </p:nvPr>
        </p:nvSpPr>
        <p:spPr/>
        <p:txBody>
          <a:bodyPr/>
          <a:lstStyle/>
          <a:p>
            <a:pPr>
              <a:defRPr/>
            </a:pPr>
            <a:fld id="{17C036D6-F50A-4163-9F0F-B0B1E196B63E}" type="slidenum">
              <a:rPr lang="en-US" altLang="en-US" smtClean="0"/>
              <a:pPr>
                <a:defRPr/>
              </a:pPr>
              <a:t>63</a:t>
            </a:fld>
            <a:endParaRPr lang="en-US" altLang="en-US" dirty="0"/>
          </a:p>
        </p:txBody>
      </p:sp>
      <p:sp>
        <p:nvSpPr>
          <p:cNvPr id="8" name="TextBox 7">
            <a:extLst>
              <a:ext uri="{FF2B5EF4-FFF2-40B4-BE49-F238E27FC236}">
                <a16:creationId xmlns:a16="http://schemas.microsoft.com/office/drawing/2014/main" id="{71BAAA9F-1026-45C9-9379-FAE03899DF20}"/>
              </a:ext>
            </a:extLst>
          </p:cNvPr>
          <p:cNvSpPr txBox="1"/>
          <p:nvPr/>
        </p:nvSpPr>
        <p:spPr>
          <a:xfrm>
            <a:off x="5987845" y="1671491"/>
            <a:ext cx="2399071" cy="4524315"/>
          </a:xfrm>
          <a:prstGeom prst="rect">
            <a:avLst/>
          </a:prstGeom>
          <a:noFill/>
          <a:ln>
            <a:solidFill>
              <a:schemeClr val="tx1"/>
            </a:solidFill>
          </a:ln>
        </p:spPr>
        <p:txBody>
          <a:bodyPr wrap="square" rtlCol="0">
            <a:spAutoFit/>
          </a:bodyPr>
          <a:lstStyle/>
          <a:p>
            <a:r>
              <a:rPr lang="en-US" i="0" dirty="0"/>
              <a:t>Changing school districts? Follow the archive applicant procedures. Cost is $</a:t>
            </a:r>
            <a:r>
              <a:rPr lang="en-US" i="0" dirty="0">
                <a:solidFill>
                  <a:srgbClr val="FF0000"/>
                </a:solidFill>
              </a:rPr>
              <a:t>29.75.</a:t>
            </a:r>
          </a:p>
          <a:p>
            <a:endParaRPr lang="en-US" i="0" dirty="0"/>
          </a:p>
          <a:p>
            <a:r>
              <a:rPr lang="en-US" i="0" dirty="0"/>
              <a:t>Substitute teacher or a teacher in multiple locations? Follow the transfer applicant procedures. Cost is $</a:t>
            </a:r>
            <a:r>
              <a:rPr lang="en-US" i="0" dirty="0">
                <a:solidFill>
                  <a:srgbClr val="FF0000"/>
                </a:solidFill>
              </a:rPr>
              <a:t>6.00</a:t>
            </a:r>
            <a:r>
              <a:rPr lang="en-US" i="0" dirty="0"/>
              <a:t>.</a:t>
            </a:r>
          </a:p>
          <a:p>
            <a:endParaRPr lang="en-US" dirty="0"/>
          </a:p>
          <a:p>
            <a:endParaRPr lang="en-US" dirty="0"/>
          </a:p>
        </p:txBody>
      </p:sp>
      <p:pic>
        <p:nvPicPr>
          <p:cNvPr id="7" name="Content Placeholder 6" descr="A screenshot of a social media post&#10;&#10;Description automatically generated">
            <a:extLst>
              <a:ext uri="{FF2B5EF4-FFF2-40B4-BE49-F238E27FC236}">
                <a16:creationId xmlns:a16="http://schemas.microsoft.com/office/drawing/2014/main" id="{D0207CC4-781B-464D-9139-E2CED6375C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067" y="1671490"/>
            <a:ext cx="4572000" cy="4524315"/>
          </a:xfrm>
          <a:ln>
            <a:solidFill>
              <a:schemeClr val="tx1"/>
            </a:solidFill>
          </a:ln>
        </p:spPr>
      </p:pic>
      <p:sp>
        <p:nvSpPr>
          <p:cNvPr id="3" name="Date Placeholder 2">
            <a:extLst>
              <a:ext uri="{FF2B5EF4-FFF2-40B4-BE49-F238E27FC236}">
                <a16:creationId xmlns:a16="http://schemas.microsoft.com/office/drawing/2014/main" id="{02C96BF2-5408-4BF6-B695-70A3D9DF8F28}"/>
              </a:ext>
            </a:extLst>
          </p:cNvPr>
          <p:cNvSpPr>
            <a:spLocks noGrp="1"/>
          </p:cNvSpPr>
          <p:nvPr>
            <p:ph type="dt" sz="half" idx="10"/>
          </p:nvPr>
        </p:nvSpPr>
        <p:spPr/>
        <p:txBody>
          <a:bodyPr/>
          <a:lstStyle/>
          <a:p>
            <a:pPr>
              <a:defRPr/>
            </a:pPr>
            <a:fld id="{E649441B-E48B-4B22-B5FB-675127E84DD0}" type="datetime1">
              <a:rPr lang="en-US" altLang="en-US" smtClean="0"/>
              <a:t>11/30/2023</a:t>
            </a:fld>
            <a:endParaRPr lang="en-US" altLang="en-US" dirty="0"/>
          </a:p>
        </p:txBody>
      </p:sp>
    </p:spTree>
    <p:extLst>
      <p:ext uri="{BB962C8B-B14F-4D97-AF65-F5344CB8AC3E}">
        <p14:creationId xmlns:p14="http://schemas.microsoft.com/office/powerpoint/2010/main" val="3225651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a:extLst>
              <a:ext uri="{FF2B5EF4-FFF2-40B4-BE49-F238E27FC236}">
                <a16:creationId xmlns:a16="http://schemas.microsoft.com/office/drawing/2014/main" id="{0D6ACC85-B030-4298-B887-DDCBF053D4E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136549DB-22B2-4364-B2D6-7CD0011E4B63}" type="slidenum">
              <a:rPr lang="en-US" altLang="en-US" sz="1200" smtClean="0"/>
              <a:pPr>
                <a:spcBef>
                  <a:spcPct val="0"/>
                </a:spcBef>
                <a:buClrTx/>
                <a:buSzTx/>
                <a:buFontTx/>
                <a:buNone/>
              </a:pPr>
              <a:t>64</a:t>
            </a:fld>
            <a:endParaRPr lang="en-US" altLang="en-US" sz="1200" dirty="0"/>
          </a:p>
        </p:txBody>
      </p:sp>
      <p:sp>
        <p:nvSpPr>
          <p:cNvPr id="92163" name="Rectangle 2">
            <a:extLst>
              <a:ext uri="{FF2B5EF4-FFF2-40B4-BE49-F238E27FC236}">
                <a16:creationId xmlns:a16="http://schemas.microsoft.com/office/drawing/2014/main" id="{F2AC23CF-196F-4DB6-B4D2-1B00A5796E18}"/>
              </a:ext>
            </a:extLst>
          </p:cNvPr>
          <p:cNvSpPr>
            <a:spLocks noGrp="1" noChangeArrowheads="1"/>
          </p:cNvSpPr>
          <p:nvPr>
            <p:ph type="title"/>
          </p:nvPr>
        </p:nvSpPr>
        <p:spPr/>
        <p:txBody>
          <a:bodyPr/>
          <a:lstStyle/>
          <a:p>
            <a:pPr eaLnBrk="1" hangingPunct="1"/>
            <a:r>
              <a:rPr lang="en-US" altLang="en-US" dirty="0">
                <a:solidFill>
                  <a:schemeClr val="tx1"/>
                </a:solidFill>
              </a:rPr>
              <a:t>All active school volunteers must be </a:t>
            </a:r>
            <a:br>
              <a:rPr lang="en-US" altLang="en-US" dirty="0">
                <a:solidFill>
                  <a:schemeClr val="tx1"/>
                </a:solidFill>
              </a:rPr>
            </a:br>
            <a:r>
              <a:rPr lang="en-US" altLang="en-US" dirty="0">
                <a:solidFill>
                  <a:schemeClr val="tx1"/>
                </a:solidFill>
              </a:rPr>
              <a:t>re-screened every 5 years</a:t>
            </a:r>
            <a:r>
              <a:rPr lang="en-US" altLang="en-US" sz="2400" dirty="0">
                <a:solidFill>
                  <a:schemeClr val="tx1"/>
                </a:solidFill>
              </a:rPr>
              <a:t>.</a:t>
            </a:r>
          </a:p>
        </p:txBody>
      </p:sp>
      <p:sp>
        <p:nvSpPr>
          <p:cNvPr id="92164" name="Rectangle 3">
            <a:extLst>
              <a:ext uri="{FF2B5EF4-FFF2-40B4-BE49-F238E27FC236}">
                <a16:creationId xmlns:a16="http://schemas.microsoft.com/office/drawing/2014/main" id="{630195B2-CB4A-410F-82B9-052C53F29795}"/>
              </a:ext>
            </a:extLst>
          </p:cNvPr>
          <p:cNvSpPr>
            <a:spLocks noGrp="1" noChangeArrowheads="1"/>
          </p:cNvSpPr>
          <p:nvPr>
            <p:ph type="body" idx="1"/>
          </p:nvPr>
        </p:nvSpPr>
        <p:spPr>
          <a:xfrm>
            <a:off x="1370013" y="1598607"/>
            <a:ext cx="7313612" cy="4114800"/>
          </a:xfrm>
        </p:spPr>
        <p:txBody>
          <a:bodyPr/>
          <a:lstStyle/>
          <a:p>
            <a:pPr eaLnBrk="1" hangingPunct="1"/>
            <a:r>
              <a:rPr lang="en-US" altLang="en-US" sz="2200" dirty="0"/>
              <a:t>Run a Master Compliance report to see who needs a background check at the beginning of each calendar year or school year (assuming the dates are in Virtus)</a:t>
            </a:r>
          </a:p>
          <a:p>
            <a:pPr eaLnBrk="1" hangingPunct="1"/>
            <a:r>
              <a:rPr lang="en-US" altLang="en-US" sz="2200" dirty="0"/>
              <a:t>Make sure you have a volunteer application on file and that all pages are filled out and initialed where indicated, specifically the last 2 pages. If the “Notice Regarding Credit Reporting Agency Check” page is not initialed, the background check cannot be run.</a:t>
            </a:r>
          </a:p>
          <a:p>
            <a:pPr eaLnBrk="1" hangingPunct="1"/>
            <a:r>
              <a:rPr lang="en-US" altLang="en-US" sz="2200" dirty="0"/>
              <a:t>Send a packet (cover sheet, application, Code of Conduct, and PGC certificate) to </a:t>
            </a:r>
            <a:r>
              <a:rPr lang="en-US" altLang="en-US" sz="2200" dirty="0">
                <a:hlinkClick r:id="rId3"/>
              </a:rPr>
              <a:t>sect@rcan.org</a:t>
            </a:r>
            <a:r>
              <a:rPr lang="en-US" altLang="en-US" sz="2200" dirty="0"/>
              <a:t> or fax to (973)497-4001</a:t>
            </a:r>
          </a:p>
        </p:txBody>
      </p:sp>
      <p:sp>
        <p:nvSpPr>
          <p:cNvPr id="2" name="Date Placeholder 1">
            <a:extLst>
              <a:ext uri="{FF2B5EF4-FFF2-40B4-BE49-F238E27FC236}">
                <a16:creationId xmlns:a16="http://schemas.microsoft.com/office/drawing/2014/main" id="{2E7CB81F-3991-49B1-8518-352BBCEB73F0}"/>
              </a:ext>
            </a:extLst>
          </p:cNvPr>
          <p:cNvSpPr>
            <a:spLocks noGrp="1"/>
          </p:cNvSpPr>
          <p:nvPr>
            <p:ph type="dt" sz="half" idx="10"/>
          </p:nvPr>
        </p:nvSpPr>
        <p:spPr/>
        <p:txBody>
          <a:bodyPr/>
          <a:lstStyle/>
          <a:p>
            <a:pPr>
              <a:defRPr/>
            </a:pPr>
            <a:fld id="{AE3CE224-3397-4949-83DB-9CE0784D66E1}" type="datetime1">
              <a:rPr lang="en-US" altLang="en-US" smtClean="0"/>
              <a:t>11/30/2023</a:t>
            </a:fld>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a:extLst>
              <a:ext uri="{FF2B5EF4-FFF2-40B4-BE49-F238E27FC236}">
                <a16:creationId xmlns:a16="http://schemas.microsoft.com/office/drawing/2014/main" id="{69F65A0F-DBBC-4897-A771-EB1920FD68E5}"/>
              </a:ext>
            </a:extLst>
          </p:cNvPr>
          <p:cNvSpPr>
            <a:spLocks noGrp="1" noChangeArrowheads="1"/>
          </p:cNvSpPr>
          <p:nvPr>
            <p:ph type="title"/>
          </p:nvPr>
        </p:nvSpPr>
        <p:spPr/>
        <p:txBody>
          <a:bodyPr/>
          <a:lstStyle/>
          <a:p>
            <a:r>
              <a:rPr lang="en-US" altLang="en-US" dirty="0"/>
              <a:t>Empowering God’s Children Audit must be submitted by April 15</a:t>
            </a:r>
            <a:r>
              <a:rPr lang="en-US" altLang="en-US" baseline="30000" dirty="0"/>
              <a:t>th</a:t>
            </a:r>
            <a:r>
              <a:rPr lang="en-US" altLang="en-US" dirty="0"/>
              <a:t>.</a:t>
            </a:r>
          </a:p>
        </p:txBody>
      </p:sp>
      <p:sp>
        <p:nvSpPr>
          <p:cNvPr id="124931" name="Slide Number Placeholder 3">
            <a:extLst>
              <a:ext uri="{FF2B5EF4-FFF2-40B4-BE49-F238E27FC236}">
                <a16:creationId xmlns:a16="http://schemas.microsoft.com/office/drawing/2014/main" id="{5B015AE0-33F8-4A18-8E16-FF6C08F3E40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CF437D45-CAF5-423E-832C-DEBA8EA8377D}" type="slidenum">
              <a:rPr lang="en-US" altLang="en-US" sz="1200" smtClean="0"/>
              <a:pPr>
                <a:spcBef>
                  <a:spcPct val="0"/>
                </a:spcBef>
                <a:buClrTx/>
                <a:buSzTx/>
                <a:buFontTx/>
                <a:buNone/>
              </a:pPr>
              <a:t>65</a:t>
            </a:fld>
            <a:endParaRPr lang="en-US" altLang="en-US" sz="1200" dirty="0"/>
          </a:p>
        </p:txBody>
      </p:sp>
      <p:sp>
        <p:nvSpPr>
          <p:cNvPr id="124932" name="TextBox 7">
            <a:extLst>
              <a:ext uri="{FF2B5EF4-FFF2-40B4-BE49-F238E27FC236}">
                <a16:creationId xmlns:a16="http://schemas.microsoft.com/office/drawing/2014/main" id="{93AFF650-5D5B-4205-ABEF-F85EC21D3085}"/>
              </a:ext>
            </a:extLst>
          </p:cNvPr>
          <p:cNvSpPr txBox="1">
            <a:spLocks noChangeArrowheads="1"/>
          </p:cNvSpPr>
          <p:nvPr/>
        </p:nvSpPr>
        <p:spPr bwMode="auto">
          <a:xfrm>
            <a:off x="1373188" y="7688263"/>
            <a:ext cx="7165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900" dirty="0">
                <a:hlinkClick r:id="rId2" tooltip="http://www.creative-commons-images.com/highway-signs/p/policy.html"/>
              </a:rPr>
              <a:t>This Photo</a:t>
            </a:r>
            <a:r>
              <a:rPr lang="en-US" altLang="en-US" sz="900" dirty="0"/>
              <a:t> by Unknown Author is licensed under </a:t>
            </a:r>
            <a:r>
              <a:rPr lang="en-US" altLang="en-US" sz="900" dirty="0">
                <a:hlinkClick r:id="rId3" tooltip="https://creativecommons.org/licenses/by-sa/3.0/"/>
              </a:rPr>
              <a:t>CC BY-SA</a:t>
            </a:r>
            <a:endParaRPr lang="en-US" altLang="en-US" sz="900" dirty="0"/>
          </a:p>
        </p:txBody>
      </p:sp>
      <p:pic>
        <p:nvPicPr>
          <p:cNvPr id="2" name="Picture 1">
            <a:extLst>
              <a:ext uri="{FF2B5EF4-FFF2-40B4-BE49-F238E27FC236}">
                <a16:creationId xmlns:a16="http://schemas.microsoft.com/office/drawing/2014/main" id="{CCC50272-C242-4EBB-ADCC-577F489F73B5}"/>
              </a:ext>
            </a:extLst>
          </p:cNvPr>
          <p:cNvPicPr>
            <a:picLocks noChangeAspect="1"/>
          </p:cNvPicPr>
          <p:nvPr/>
        </p:nvPicPr>
        <p:blipFill>
          <a:blip r:embed="rId4"/>
          <a:stretch>
            <a:fillRect/>
          </a:stretch>
        </p:blipFill>
        <p:spPr>
          <a:xfrm>
            <a:off x="1370013" y="1589853"/>
            <a:ext cx="6779506" cy="4404547"/>
          </a:xfrm>
          <a:prstGeom prst="rect">
            <a:avLst/>
          </a:prstGeom>
          <a:ln>
            <a:solidFill>
              <a:schemeClr val="tx1"/>
            </a:solidFill>
          </a:ln>
        </p:spPr>
      </p:pic>
      <p:sp>
        <p:nvSpPr>
          <p:cNvPr id="3" name="Rectangle 2">
            <a:extLst>
              <a:ext uri="{FF2B5EF4-FFF2-40B4-BE49-F238E27FC236}">
                <a16:creationId xmlns:a16="http://schemas.microsoft.com/office/drawing/2014/main" id="{03E0DF9D-A19C-4A37-B25B-62438FE2BD42}"/>
              </a:ext>
            </a:extLst>
          </p:cNvPr>
          <p:cNvSpPr/>
          <p:nvPr/>
        </p:nvSpPr>
        <p:spPr bwMode="auto">
          <a:xfrm>
            <a:off x="3206044" y="1589853"/>
            <a:ext cx="2393245" cy="284103"/>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TextBox 3">
            <a:extLst>
              <a:ext uri="{FF2B5EF4-FFF2-40B4-BE49-F238E27FC236}">
                <a16:creationId xmlns:a16="http://schemas.microsoft.com/office/drawing/2014/main" id="{4914990B-F577-498E-A04C-7F435949A93B}"/>
              </a:ext>
            </a:extLst>
          </p:cNvPr>
          <p:cNvSpPr txBox="1"/>
          <p:nvPr/>
        </p:nvSpPr>
        <p:spPr>
          <a:xfrm>
            <a:off x="1343376" y="4739188"/>
            <a:ext cx="7446397" cy="1477328"/>
          </a:xfrm>
          <a:prstGeom prst="rect">
            <a:avLst/>
          </a:prstGeom>
          <a:noFill/>
        </p:spPr>
        <p:txBody>
          <a:bodyPr wrap="square" rtlCol="0">
            <a:spAutoFit/>
          </a:bodyPr>
          <a:lstStyle/>
          <a:p>
            <a:r>
              <a:rPr lang="en-US" i="0" dirty="0">
                <a:highlight>
                  <a:srgbClr val="FFFF00"/>
                </a:highlight>
              </a:rPr>
              <a:t>Access audit at this address: </a:t>
            </a:r>
            <a:r>
              <a:rPr lang="en-US" altLang="en-US" i="0" dirty="0">
                <a:highlight>
                  <a:srgbClr val="FFFF00"/>
                </a:highlight>
                <a:hlinkClick r:id="rId5"/>
              </a:rPr>
              <a:t>http://youthprotection.rcan.org/mainschool.aspx</a:t>
            </a:r>
            <a:r>
              <a:rPr lang="en-US" altLang="en-US" i="0" dirty="0">
                <a:highlight>
                  <a:srgbClr val="FFFF00"/>
                </a:highlight>
              </a:rPr>
              <a:t>.</a:t>
            </a:r>
          </a:p>
          <a:p>
            <a:r>
              <a:rPr lang="en-US" altLang="en-US" i="0" dirty="0">
                <a:highlight>
                  <a:srgbClr val="FFFF00"/>
                </a:highlight>
              </a:rPr>
              <a:t> </a:t>
            </a:r>
          </a:p>
          <a:p>
            <a:r>
              <a:rPr lang="en-US" altLang="en-US" i="0" dirty="0">
                <a:highlight>
                  <a:srgbClr val="FFFF00"/>
                </a:highlight>
              </a:rPr>
              <a:t>Link is also posted on the Empowering God’s Children web page at rcan.org. </a:t>
            </a:r>
            <a:endParaRPr lang="en-US" i="0" dirty="0">
              <a:highlight>
                <a:srgbClr val="FFFF00"/>
              </a:highlight>
            </a:endParaRPr>
          </a:p>
        </p:txBody>
      </p:sp>
      <p:sp>
        <p:nvSpPr>
          <p:cNvPr id="5" name="Date Placeholder 4">
            <a:extLst>
              <a:ext uri="{FF2B5EF4-FFF2-40B4-BE49-F238E27FC236}">
                <a16:creationId xmlns:a16="http://schemas.microsoft.com/office/drawing/2014/main" id="{1C251BBF-6F46-47CF-9C92-3F2F25691EBB}"/>
              </a:ext>
            </a:extLst>
          </p:cNvPr>
          <p:cNvSpPr>
            <a:spLocks noGrp="1"/>
          </p:cNvSpPr>
          <p:nvPr>
            <p:ph type="dt" sz="half" idx="10"/>
          </p:nvPr>
        </p:nvSpPr>
        <p:spPr/>
        <p:txBody>
          <a:bodyPr/>
          <a:lstStyle/>
          <a:p>
            <a:pPr>
              <a:defRPr/>
            </a:pPr>
            <a:fld id="{3C4698FA-3B14-4894-A914-4543E49572A1}" type="datetime1">
              <a:rPr lang="en-US" altLang="en-US" smtClean="0"/>
              <a:t>11/30/2023</a:t>
            </a:fld>
            <a:endParaRPr lang="en-US" altLang="en-US" dirty="0"/>
          </a:p>
        </p:txBody>
      </p:sp>
    </p:spTree>
    <p:extLst>
      <p:ext uri="{BB962C8B-B14F-4D97-AF65-F5344CB8AC3E}">
        <p14:creationId xmlns:p14="http://schemas.microsoft.com/office/powerpoint/2010/main" val="2046404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a:extLst>
              <a:ext uri="{FF2B5EF4-FFF2-40B4-BE49-F238E27FC236}">
                <a16:creationId xmlns:a16="http://schemas.microsoft.com/office/drawing/2014/main" id="{69F65A0F-DBBC-4897-A771-EB1920FD68E5}"/>
              </a:ext>
            </a:extLst>
          </p:cNvPr>
          <p:cNvSpPr>
            <a:spLocks noGrp="1" noChangeArrowheads="1"/>
          </p:cNvSpPr>
          <p:nvPr>
            <p:ph type="title"/>
          </p:nvPr>
        </p:nvSpPr>
        <p:spPr>
          <a:xfrm>
            <a:off x="1370013" y="301625"/>
            <a:ext cx="7313612" cy="1143000"/>
          </a:xfrm>
        </p:spPr>
        <p:txBody>
          <a:bodyPr vert="horz" wrap="square" lIns="91440" tIns="45720" rIns="91440" bIns="45720" numCol="1" anchor="b" anchorCtr="0" compatLnSpc="1">
            <a:prstTxWarp prst="textNoShape">
              <a:avLst/>
            </a:prstTxWarp>
            <a:normAutofit/>
          </a:bodyPr>
          <a:lstStyle/>
          <a:p>
            <a:r>
              <a:rPr lang="en-US" altLang="en-US">
                <a:latin typeface="+mj-lt"/>
                <a:ea typeface="MS PGothic" panose="020B0600070205080204" pitchFamily="34" charset="-128"/>
                <a:cs typeface="+mj-cs"/>
              </a:rPr>
              <a:t>Empowering God’s Children Audit</a:t>
            </a:r>
            <a:br>
              <a:rPr lang="en-US" altLang="en-US">
                <a:latin typeface="+mj-lt"/>
                <a:ea typeface="MS PGothic" panose="020B0600070205080204" pitchFamily="34" charset="-128"/>
                <a:cs typeface="+mj-cs"/>
              </a:rPr>
            </a:br>
            <a:r>
              <a:rPr lang="en-US" altLang="en-US">
                <a:latin typeface="+mj-lt"/>
                <a:ea typeface="MS PGothic" panose="020B0600070205080204" pitchFamily="34" charset="-128"/>
                <a:cs typeface="+mj-cs"/>
              </a:rPr>
              <a:t>School Contact</a:t>
            </a:r>
          </a:p>
        </p:txBody>
      </p:sp>
      <p:sp>
        <p:nvSpPr>
          <p:cNvPr id="5" name="TextBox 4">
            <a:extLst>
              <a:ext uri="{FF2B5EF4-FFF2-40B4-BE49-F238E27FC236}">
                <a16:creationId xmlns:a16="http://schemas.microsoft.com/office/drawing/2014/main" id="{E20E4650-895E-4E7F-AA16-8255D10A99DF}"/>
              </a:ext>
            </a:extLst>
          </p:cNvPr>
          <p:cNvSpPr txBox="1"/>
          <p:nvPr/>
        </p:nvSpPr>
        <p:spPr bwMode="auto">
          <a:xfrm>
            <a:off x="1973329" y="4910551"/>
            <a:ext cx="6491942" cy="1144586"/>
          </a:xfrm>
          <a:prstGeom prst="rect">
            <a:avLst/>
          </a:prstGeom>
          <a:noFill/>
          <a:ln>
            <a:noFill/>
          </a:ln>
        </p:spPr>
        <p:txBody>
          <a:bodyPr vert="horz" wrap="square" lIns="91440" tIns="45720" rIns="91440" bIns="45720" numCol="1" rtlCol="0" anchor="t" anchorCtr="0" compatLnSpc="1">
            <a:prstTxWarp prst="textNoShape">
              <a:avLst/>
            </a:prstTxWarp>
            <a:normAutofit fontScale="92500" lnSpcReduction="20000"/>
          </a:bodyPr>
          <a:lstStyle/>
          <a:p>
            <a:pPr>
              <a:spcBef>
                <a:spcPct val="20000"/>
              </a:spcBef>
              <a:buFont typeface="Wingdings" panose="05000000000000000000" pitchFamily="2" charset="2"/>
            </a:pPr>
            <a:r>
              <a:rPr lang="en-US" sz="2800" i="0" dirty="0">
                <a:latin typeface="+mn-lt"/>
              </a:rPr>
              <a:t>Enter the name of the school contact (LSEC or Principal), email and phone. Click “Next”</a:t>
            </a:r>
          </a:p>
        </p:txBody>
      </p:sp>
      <p:pic>
        <p:nvPicPr>
          <p:cNvPr id="10" name="Content Placeholder 9">
            <a:extLst>
              <a:ext uri="{FF2B5EF4-FFF2-40B4-BE49-F238E27FC236}">
                <a16:creationId xmlns:a16="http://schemas.microsoft.com/office/drawing/2014/main" id="{C2B9BBA8-B82D-49B1-8858-EA1B5D01B80A}"/>
              </a:ext>
            </a:extLst>
          </p:cNvPr>
          <p:cNvPicPr>
            <a:picLocks noGrp="1" noChangeAspect="1"/>
          </p:cNvPicPr>
          <p:nvPr>
            <p:ph sz="half" idx="2"/>
          </p:nvPr>
        </p:nvPicPr>
        <p:blipFill>
          <a:blip r:embed="rId2"/>
          <a:stretch>
            <a:fillRect/>
          </a:stretch>
        </p:blipFill>
        <p:spPr>
          <a:xfrm>
            <a:off x="1370013" y="1609725"/>
            <a:ext cx="8186633" cy="3200400"/>
          </a:xfrm>
          <a:prstGeom prst="rect">
            <a:avLst/>
          </a:prstGeom>
        </p:spPr>
      </p:pic>
      <p:sp>
        <p:nvSpPr>
          <p:cNvPr id="2" name="Date Placeholder 1">
            <a:extLst>
              <a:ext uri="{FF2B5EF4-FFF2-40B4-BE49-F238E27FC236}">
                <a16:creationId xmlns:a16="http://schemas.microsoft.com/office/drawing/2014/main" id="{A9D78D89-655E-4C73-A49C-35A6F7197960}"/>
              </a:ext>
            </a:extLst>
          </p:cNvPr>
          <p:cNvSpPr>
            <a:spLocks noGrp="1"/>
          </p:cNvSpPr>
          <p:nvPr>
            <p:ph type="dt" sz="half" idx="10"/>
          </p:nvPr>
        </p:nvSpPr>
        <p:spPr>
          <a:xfrm>
            <a:off x="457200" y="6248400"/>
            <a:ext cx="2133600" cy="457200"/>
          </a:xfrm>
        </p:spPr>
        <p:txBody>
          <a:bodyPr vert="horz" wrap="square" lIns="91440" tIns="45720" rIns="91440" bIns="45720" numCol="1" anchor="b" anchorCtr="0" compatLnSpc="1">
            <a:prstTxWarp prst="textNoShape">
              <a:avLst/>
            </a:prstTxWarp>
            <a:normAutofit/>
          </a:bodyPr>
          <a:lstStyle/>
          <a:p>
            <a:pPr>
              <a:spcAft>
                <a:spcPts val="600"/>
              </a:spcAft>
              <a:defRPr/>
            </a:pPr>
            <a:fld id="{BDA0B13B-CE8F-44BC-B92A-E8447B41D692}" type="datetime1">
              <a:rPr lang="en-US" altLang="en-US" smtClean="0"/>
              <a:pPr>
                <a:spcAft>
                  <a:spcPts val="600"/>
                </a:spcAft>
                <a:defRPr/>
              </a:pPr>
              <a:t>11/30/2023</a:t>
            </a:fld>
            <a:endParaRPr lang="en-US" altLang="en-US"/>
          </a:p>
        </p:txBody>
      </p:sp>
      <p:sp>
        <p:nvSpPr>
          <p:cNvPr id="124931" name="Slide Number Placeholder 3">
            <a:extLst>
              <a:ext uri="{FF2B5EF4-FFF2-40B4-BE49-F238E27FC236}">
                <a16:creationId xmlns:a16="http://schemas.microsoft.com/office/drawing/2014/main" id="{5B015AE0-33F8-4A18-8E16-FF6C08F3E405}"/>
              </a:ext>
            </a:extLst>
          </p:cNvPr>
          <p:cNvSpPr>
            <a:spLocks noGrp="1"/>
          </p:cNvSpPr>
          <p:nvPr>
            <p:ph type="sldNum" sz="quarter" idx="12"/>
          </p:nvPr>
        </p:nvSpPr>
        <p:spPr>
          <a:xfrm>
            <a:off x="6553200" y="6248400"/>
            <a:ext cx="2133600" cy="457200"/>
          </a:xfrm>
        </p:spPr>
        <p:txBody>
          <a:bodyPr vert="horz" wrap="square" lIns="91440" tIns="45720" rIns="91440" bIns="45720" numCol="1" anchor="b" anchorCtr="0" compatLnSpc="1">
            <a:prstTxWarp prst="textNoShape">
              <a:avLst/>
            </a:prstTxWarp>
            <a:norm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spcAft>
                <a:spcPts val="600"/>
              </a:spcAft>
              <a:buClrTx/>
              <a:buSzTx/>
              <a:buFontTx/>
              <a:buNone/>
              <a:defRPr/>
            </a:pPr>
            <a:fld id="{CF437D45-CAF5-423E-832C-DEBA8EA8377D}" type="slidenum">
              <a:rPr lang="en-US" altLang="en-US" sz="1200" i="0" kern="1200">
                <a:latin typeface="Verdana" panose="020B0604030504040204" pitchFamily="34" charset="0"/>
                <a:ea typeface="MS PGothic" panose="020B0600070205080204" pitchFamily="34" charset="-128"/>
                <a:cs typeface="+mn-cs"/>
              </a:rPr>
              <a:pPr>
                <a:spcBef>
                  <a:spcPct val="0"/>
                </a:spcBef>
                <a:spcAft>
                  <a:spcPts val="600"/>
                </a:spcAft>
                <a:buClrTx/>
                <a:buSzTx/>
                <a:buFontTx/>
                <a:buNone/>
                <a:defRPr/>
              </a:pPr>
              <a:t>66</a:t>
            </a:fld>
            <a:endParaRPr lang="en-US" altLang="en-US" sz="1200" i="0" kern="1200">
              <a:latin typeface="Verdana" panose="020B0604030504040204" pitchFamily="34" charset="0"/>
              <a:ea typeface="MS PGothic" panose="020B0600070205080204" pitchFamily="34" charset="-128"/>
              <a:cs typeface="+mn-cs"/>
            </a:endParaRPr>
          </a:p>
        </p:txBody>
      </p:sp>
      <p:sp>
        <p:nvSpPr>
          <p:cNvPr id="124932" name="TextBox 7">
            <a:extLst>
              <a:ext uri="{FF2B5EF4-FFF2-40B4-BE49-F238E27FC236}">
                <a16:creationId xmlns:a16="http://schemas.microsoft.com/office/drawing/2014/main" id="{93AFF650-5D5B-4205-ABEF-F85EC21D3085}"/>
              </a:ext>
            </a:extLst>
          </p:cNvPr>
          <p:cNvSpPr txBox="1">
            <a:spLocks noChangeArrowheads="1"/>
          </p:cNvSpPr>
          <p:nvPr/>
        </p:nvSpPr>
        <p:spPr bwMode="auto">
          <a:xfrm>
            <a:off x="6315983" y="6870700"/>
            <a:ext cx="2828017"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r">
              <a:spcBef>
                <a:spcPct val="0"/>
              </a:spcBef>
              <a:spcAft>
                <a:spcPts val="600"/>
              </a:spcAft>
              <a:buClrTx/>
              <a:buSzTx/>
              <a:buFontTx/>
              <a:buNone/>
            </a:pPr>
            <a:r>
              <a:rPr lang="en-US" altLang="en-US" sz="700">
                <a:solidFill>
                  <a:srgbClr val="FFFFFF"/>
                </a:solidFill>
                <a:latin typeface="+mn-lt"/>
                <a:ea typeface="+mn-ea"/>
                <a:hlinkClick r:id="rId3" tooltip="http://www.creative-commons-images.com/highway-signs/p/policy.html">
                  <a:extLst>
                    <a:ext uri="{A12FA001-AC4F-418D-AE19-62706E023703}">
                      <ahyp:hlinkClr xmlns:ahyp="http://schemas.microsoft.com/office/drawing/2018/hyperlinkcolor" val="tx"/>
                    </a:ext>
                  </a:extLst>
                </a:hlinkClick>
              </a:rPr>
              <a:t>This Photo</a:t>
            </a:r>
            <a:r>
              <a:rPr lang="en-US" altLang="en-US" sz="700">
                <a:solidFill>
                  <a:srgbClr val="FFFFFF"/>
                </a:solidFill>
                <a:latin typeface="+mn-lt"/>
                <a:ea typeface="+mn-ea"/>
              </a:rPr>
              <a:t> by Unknown Author is licensed under </a:t>
            </a:r>
            <a:r>
              <a:rPr lang="en-US" altLang="en-US" sz="700">
                <a:solidFill>
                  <a:srgbClr val="FFFFFF"/>
                </a:solidFill>
                <a:latin typeface="+mn-lt"/>
                <a:ea typeface="+mn-ea"/>
                <a:hlinkClick r:id="rId4" tooltip="https://creativecommons.org/licenses/by-sa/3.0/">
                  <a:extLst>
                    <a:ext uri="{A12FA001-AC4F-418D-AE19-62706E023703}">
                      <ahyp:hlinkClr xmlns:ahyp="http://schemas.microsoft.com/office/drawing/2018/hyperlinkcolor" val="tx"/>
                    </a:ext>
                  </a:extLst>
                </a:hlinkClick>
              </a:rPr>
              <a:t>CC BY-SA</a:t>
            </a:r>
            <a:endParaRPr lang="en-US" altLang="en-US" sz="700">
              <a:solidFill>
                <a:srgbClr val="FFFFFF"/>
              </a:solidFill>
              <a:latin typeface="+mn-lt"/>
              <a:ea typeface="+mn-ea"/>
            </a:endParaRPr>
          </a:p>
        </p:txBody>
      </p:sp>
    </p:spTree>
    <p:extLst>
      <p:ext uri="{BB962C8B-B14F-4D97-AF65-F5344CB8AC3E}">
        <p14:creationId xmlns:p14="http://schemas.microsoft.com/office/powerpoint/2010/main" val="2830238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a:extLst>
              <a:ext uri="{FF2B5EF4-FFF2-40B4-BE49-F238E27FC236}">
                <a16:creationId xmlns:a16="http://schemas.microsoft.com/office/drawing/2014/main" id="{69F65A0F-DBBC-4897-A771-EB1920FD68E5}"/>
              </a:ext>
            </a:extLst>
          </p:cNvPr>
          <p:cNvSpPr>
            <a:spLocks noGrp="1" noChangeArrowheads="1"/>
          </p:cNvSpPr>
          <p:nvPr>
            <p:ph type="title"/>
          </p:nvPr>
        </p:nvSpPr>
        <p:spPr/>
        <p:txBody>
          <a:bodyPr/>
          <a:lstStyle/>
          <a:p>
            <a:r>
              <a:rPr lang="en-US" altLang="en-US" dirty="0"/>
              <a:t>Empowering God’s Children Audit</a:t>
            </a:r>
            <a:br>
              <a:rPr lang="en-US" altLang="en-US" dirty="0"/>
            </a:br>
            <a:r>
              <a:rPr lang="en-US" altLang="en-US" dirty="0"/>
              <a:t>Training </a:t>
            </a:r>
          </a:p>
        </p:txBody>
      </p:sp>
      <p:sp>
        <p:nvSpPr>
          <p:cNvPr id="124931" name="Slide Number Placeholder 3">
            <a:extLst>
              <a:ext uri="{FF2B5EF4-FFF2-40B4-BE49-F238E27FC236}">
                <a16:creationId xmlns:a16="http://schemas.microsoft.com/office/drawing/2014/main" id="{5B015AE0-33F8-4A18-8E16-FF6C08F3E40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CF437D45-CAF5-423E-832C-DEBA8EA8377D}" type="slidenum">
              <a:rPr lang="en-US" altLang="en-US" sz="1200" smtClean="0"/>
              <a:pPr>
                <a:spcBef>
                  <a:spcPct val="0"/>
                </a:spcBef>
                <a:buClrTx/>
                <a:buSzTx/>
                <a:buFontTx/>
                <a:buNone/>
              </a:pPr>
              <a:t>67</a:t>
            </a:fld>
            <a:endParaRPr lang="en-US" altLang="en-US" sz="1200" dirty="0"/>
          </a:p>
        </p:txBody>
      </p:sp>
      <p:sp>
        <p:nvSpPr>
          <p:cNvPr id="124932" name="TextBox 7">
            <a:extLst>
              <a:ext uri="{FF2B5EF4-FFF2-40B4-BE49-F238E27FC236}">
                <a16:creationId xmlns:a16="http://schemas.microsoft.com/office/drawing/2014/main" id="{93AFF650-5D5B-4205-ABEF-F85EC21D3085}"/>
              </a:ext>
            </a:extLst>
          </p:cNvPr>
          <p:cNvSpPr txBox="1">
            <a:spLocks noChangeArrowheads="1"/>
          </p:cNvSpPr>
          <p:nvPr/>
        </p:nvSpPr>
        <p:spPr bwMode="auto">
          <a:xfrm>
            <a:off x="1373188" y="7688263"/>
            <a:ext cx="7165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900" dirty="0">
                <a:hlinkClick r:id="rId2" tooltip="http://www.creative-commons-images.com/highway-signs/p/policy.html"/>
              </a:rPr>
              <a:t>This Photo</a:t>
            </a:r>
            <a:r>
              <a:rPr lang="en-US" altLang="en-US" sz="900" dirty="0"/>
              <a:t> by Unknown Author is licensed under </a:t>
            </a:r>
            <a:r>
              <a:rPr lang="en-US" altLang="en-US" sz="900" dirty="0">
                <a:hlinkClick r:id="rId3" tooltip="https://creativecommons.org/licenses/by-sa/3.0/"/>
              </a:rPr>
              <a:t>CC BY-SA</a:t>
            </a:r>
            <a:endParaRPr lang="en-US" altLang="en-US" sz="900" dirty="0"/>
          </a:p>
        </p:txBody>
      </p:sp>
      <p:sp>
        <p:nvSpPr>
          <p:cNvPr id="5" name="TextBox 4">
            <a:extLst>
              <a:ext uri="{FF2B5EF4-FFF2-40B4-BE49-F238E27FC236}">
                <a16:creationId xmlns:a16="http://schemas.microsoft.com/office/drawing/2014/main" id="{41A8811D-8326-4E7D-B182-6828B32E076F}"/>
              </a:ext>
            </a:extLst>
          </p:cNvPr>
          <p:cNvSpPr txBox="1"/>
          <p:nvPr/>
        </p:nvSpPr>
        <p:spPr>
          <a:xfrm>
            <a:off x="1603022" y="5508978"/>
            <a:ext cx="6841067" cy="923330"/>
          </a:xfrm>
          <a:prstGeom prst="rect">
            <a:avLst/>
          </a:prstGeom>
          <a:noFill/>
          <a:ln>
            <a:solidFill>
              <a:schemeClr val="tx1"/>
            </a:solidFill>
          </a:ln>
        </p:spPr>
        <p:txBody>
          <a:bodyPr wrap="square" rtlCol="0">
            <a:spAutoFit/>
          </a:bodyPr>
          <a:lstStyle/>
          <a:p>
            <a:r>
              <a:rPr lang="en-US" i="0" dirty="0">
                <a:solidFill>
                  <a:srgbClr val="FF0000"/>
                </a:solidFill>
              </a:rPr>
              <a:t>Enter Total # of Students</a:t>
            </a:r>
          </a:p>
          <a:p>
            <a:r>
              <a:rPr lang="en-US" i="0" dirty="0">
                <a:solidFill>
                  <a:srgbClr val="FF0000"/>
                </a:solidFill>
              </a:rPr>
              <a:t>Enter Number Trained in Empowering God’s Children</a:t>
            </a:r>
          </a:p>
          <a:p>
            <a:r>
              <a:rPr lang="en-US" i="0" dirty="0">
                <a:solidFill>
                  <a:srgbClr val="FF0000"/>
                </a:solidFill>
              </a:rPr>
              <a:t>Answer the 2 questions “Y” or “N”</a:t>
            </a:r>
          </a:p>
        </p:txBody>
      </p:sp>
      <p:sp>
        <p:nvSpPr>
          <p:cNvPr id="2" name="Date Placeholder 1">
            <a:extLst>
              <a:ext uri="{FF2B5EF4-FFF2-40B4-BE49-F238E27FC236}">
                <a16:creationId xmlns:a16="http://schemas.microsoft.com/office/drawing/2014/main" id="{6E4B78B0-7EA8-4B99-9241-4EA97A61F386}"/>
              </a:ext>
            </a:extLst>
          </p:cNvPr>
          <p:cNvSpPr>
            <a:spLocks noGrp="1"/>
          </p:cNvSpPr>
          <p:nvPr>
            <p:ph type="dt" sz="half" idx="10"/>
          </p:nvPr>
        </p:nvSpPr>
        <p:spPr/>
        <p:txBody>
          <a:bodyPr/>
          <a:lstStyle/>
          <a:p>
            <a:pPr>
              <a:defRPr/>
            </a:pPr>
            <a:fld id="{A0A67E4F-25B3-4E4B-8E18-0EF74C3962EA}" type="datetime1">
              <a:rPr lang="en-US" altLang="en-US" smtClean="0"/>
              <a:t>11/30/2023</a:t>
            </a:fld>
            <a:endParaRPr lang="en-US" altLang="en-US" dirty="0"/>
          </a:p>
        </p:txBody>
      </p:sp>
      <p:pic>
        <p:nvPicPr>
          <p:cNvPr id="3" name="Picture 2">
            <a:extLst>
              <a:ext uri="{FF2B5EF4-FFF2-40B4-BE49-F238E27FC236}">
                <a16:creationId xmlns:a16="http://schemas.microsoft.com/office/drawing/2014/main" id="{CDEBD405-2445-415B-8C19-04B1E974FE50}"/>
              </a:ext>
            </a:extLst>
          </p:cNvPr>
          <p:cNvPicPr>
            <a:picLocks noChangeAspect="1"/>
          </p:cNvPicPr>
          <p:nvPr/>
        </p:nvPicPr>
        <p:blipFill>
          <a:blip r:embed="rId4"/>
          <a:stretch>
            <a:fillRect/>
          </a:stretch>
        </p:blipFill>
        <p:spPr>
          <a:xfrm>
            <a:off x="1225485" y="1679931"/>
            <a:ext cx="7569724" cy="3498137"/>
          </a:xfrm>
          <a:prstGeom prst="rect">
            <a:avLst/>
          </a:prstGeom>
        </p:spPr>
      </p:pic>
    </p:spTree>
    <p:extLst>
      <p:ext uri="{BB962C8B-B14F-4D97-AF65-F5344CB8AC3E}">
        <p14:creationId xmlns:p14="http://schemas.microsoft.com/office/powerpoint/2010/main" val="1654601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a:extLst>
              <a:ext uri="{FF2B5EF4-FFF2-40B4-BE49-F238E27FC236}">
                <a16:creationId xmlns:a16="http://schemas.microsoft.com/office/drawing/2014/main" id="{69F65A0F-DBBC-4897-A771-EB1920FD68E5}"/>
              </a:ext>
            </a:extLst>
          </p:cNvPr>
          <p:cNvSpPr>
            <a:spLocks noGrp="1" noChangeArrowheads="1"/>
          </p:cNvSpPr>
          <p:nvPr>
            <p:ph type="title"/>
          </p:nvPr>
        </p:nvSpPr>
        <p:spPr/>
        <p:txBody>
          <a:bodyPr/>
          <a:lstStyle/>
          <a:p>
            <a:r>
              <a:rPr lang="en-US" altLang="en-US" dirty="0"/>
              <a:t>Empowering God’s Children Audit</a:t>
            </a:r>
            <a:br>
              <a:rPr lang="en-US" altLang="en-US" dirty="0"/>
            </a:br>
            <a:r>
              <a:rPr lang="en-US" altLang="en-US" dirty="0"/>
              <a:t>Opt Out</a:t>
            </a:r>
          </a:p>
        </p:txBody>
      </p:sp>
      <p:sp>
        <p:nvSpPr>
          <p:cNvPr id="124931" name="Slide Number Placeholder 3">
            <a:extLst>
              <a:ext uri="{FF2B5EF4-FFF2-40B4-BE49-F238E27FC236}">
                <a16:creationId xmlns:a16="http://schemas.microsoft.com/office/drawing/2014/main" id="{5B015AE0-33F8-4A18-8E16-FF6C08F3E40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CF437D45-CAF5-423E-832C-DEBA8EA8377D}" type="slidenum">
              <a:rPr lang="en-US" altLang="en-US" sz="1200" smtClean="0"/>
              <a:pPr>
                <a:spcBef>
                  <a:spcPct val="0"/>
                </a:spcBef>
                <a:buClrTx/>
                <a:buSzTx/>
                <a:buFontTx/>
                <a:buNone/>
              </a:pPr>
              <a:t>68</a:t>
            </a:fld>
            <a:endParaRPr lang="en-US" altLang="en-US" sz="1200" dirty="0"/>
          </a:p>
        </p:txBody>
      </p:sp>
      <p:sp>
        <p:nvSpPr>
          <p:cNvPr id="124932" name="TextBox 7">
            <a:extLst>
              <a:ext uri="{FF2B5EF4-FFF2-40B4-BE49-F238E27FC236}">
                <a16:creationId xmlns:a16="http://schemas.microsoft.com/office/drawing/2014/main" id="{93AFF650-5D5B-4205-ABEF-F85EC21D3085}"/>
              </a:ext>
            </a:extLst>
          </p:cNvPr>
          <p:cNvSpPr txBox="1">
            <a:spLocks noChangeArrowheads="1"/>
          </p:cNvSpPr>
          <p:nvPr/>
        </p:nvSpPr>
        <p:spPr bwMode="auto">
          <a:xfrm>
            <a:off x="1373188" y="7688263"/>
            <a:ext cx="7165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900" dirty="0">
                <a:hlinkClick r:id="rId2" tooltip="http://www.creative-commons-images.com/highway-signs/p/policy.html"/>
              </a:rPr>
              <a:t>This Photo</a:t>
            </a:r>
            <a:r>
              <a:rPr lang="en-US" altLang="en-US" sz="900" dirty="0"/>
              <a:t> by Unknown Author is licensed under </a:t>
            </a:r>
            <a:r>
              <a:rPr lang="en-US" altLang="en-US" sz="900" dirty="0">
                <a:hlinkClick r:id="rId3" tooltip="https://creativecommons.org/licenses/by-sa/3.0/"/>
              </a:rPr>
              <a:t>CC BY-SA</a:t>
            </a:r>
            <a:endParaRPr lang="en-US" altLang="en-US" sz="900" dirty="0"/>
          </a:p>
        </p:txBody>
      </p:sp>
      <p:sp>
        <p:nvSpPr>
          <p:cNvPr id="3" name="TextBox 2">
            <a:extLst>
              <a:ext uri="{FF2B5EF4-FFF2-40B4-BE49-F238E27FC236}">
                <a16:creationId xmlns:a16="http://schemas.microsoft.com/office/drawing/2014/main" id="{50832FF4-698B-43E0-8EF0-35B31626C09A}"/>
              </a:ext>
            </a:extLst>
          </p:cNvPr>
          <p:cNvSpPr txBox="1"/>
          <p:nvPr/>
        </p:nvSpPr>
        <p:spPr>
          <a:xfrm>
            <a:off x="1178351" y="5354075"/>
            <a:ext cx="7022969" cy="646331"/>
          </a:xfrm>
          <a:prstGeom prst="rect">
            <a:avLst/>
          </a:prstGeom>
          <a:noFill/>
          <a:ln>
            <a:solidFill>
              <a:schemeClr val="tx1"/>
            </a:solidFill>
          </a:ln>
        </p:spPr>
        <p:txBody>
          <a:bodyPr wrap="square" rtlCol="0">
            <a:spAutoFit/>
          </a:bodyPr>
          <a:lstStyle/>
          <a:p>
            <a:r>
              <a:rPr lang="en-US" i="0" dirty="0">
                <a:solidFill>
                  <a:srgbClr val="FF0000"/>
                </a:solidFill>
              </a:rPr>
              <a:t>If there are students who did not receive training, explain how many for each option.</a:t>
            </a:r>
          </a:p>
        </p:txBody>
      </p:sp>
      <p:sp>
        <p:nvSpPr>
          <p:cNvPr id="4" name="Date Placeholder 3">
            <a:extLst>
              <a:ext uri="{FF2B5EF4-FFF2-40B4-BE49-F238E27FC236}">
                <a16:creationId xmlns:a16="http://schemas.microsoft.com/office/drawing/2014/main" id="{6B4E5338-2FC1-4170-9C42-6AE28BF45AC8}"/>
              </a:ext>
            </a:extLst>
          </p:cNvPr>
          <p:cNvSpPr>
            <a:spLocks noGrp="1"/>
          </p:cNvSpPr>
          <p:nvPr>
            <p:ph type="dt" sz="half" idx="10"/>
          </p:nvPr>
        </p:nvSpPr>
        <p:spPr/>
        <p:txBody>
          <a:bodyPr/>
          <a:lstStyle/>
          <a:p>
            <a:pPr>
              <a:defRPr/>
            </a:pPr>
            <a:fld id="{70C66DFB-46FF-478B-9D53-EABD244C7B98}" type="datetime1">
              <a:rPr lang="en-US" altLang="en-US" smtClean="0"/>
              <a:t>11/30/2023</a:t>
            </a:fld>
            <a:endParaRPr lang="en-US" altLang="en-US" dirty="0"/>
          </a:p>
        </p:txBody>
      </p:sp>
      <p:pic>
        <p:nvPicPr>
          <p:cNvPr id="5" name="Picture 4">
            <a:extLst>
              <a:ext uri="{FF2B5EF4-FFF2-40B4-BE49-F238E27FC236}">
                <a16:creationId xmlns:a16="http://schemas.microsoft.com/office/drawing/2014/main" id="{FF9C909E-6248-4709-AC4C-E3B983451C0E}"/>
              </a:ext>
            </a:extLst>
          </p:cNvPr>
          <p:cNvPicPr>
            <a:picLocks noChangeAspect="1"/>
          </p:cNvPicPr>
          <p:nvPr/>
        </p:nvPicPr>
        <p:blipFill>
          <a:blip r:embed="rId4"/>
          <a:stretch>
            <a:fillRect/>
          </a:stretch>
        </p:blipFill>
        <p:spPr>
          <a:xfrm>
            <a:off x="1300898" y="1625400"/>
            <a:ext cx="7382727" cy="3607200"/>
          </a:xfrm>
          <a:prstGeom prst="rect">
            <a:avLst/>
          </a:prstGeom>
        </p:spPr>
      </p:pic>
    </p:spTree>
    <p:extLst>
      <p:ext uri="{BB962C8B-B14F-4D97-AF65-F5344CB8AC3E}">
        <p14:creationId xmlns:p14="http://schemas.microsoft.com/office/powerpoint/2010/main" val="3911031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a:extLst>
              <a:ext uri="{FF2B5EF4-FFF2-40B4-BE49-F238E27FC236}">
                <a16:creationId xmlns:a16="http://schemas.microsoft.com/office/drawing/2014/main" id="{69F65A0F-DBBC-4897-A771-EB1920FD68E5}"/>
              </a:ext>
            </a:extLst>
          </p:cNvPr>
          <p:cNvSpPr>
            <a:spLocks noGrp="1" noChangeArrowheads="1"/>
          </p:cNvSpPr>
          <p:nvPr>
            <p:ph type="title"/>
          </p:nvPr>
        </p:nvSpPr>
        <p:spPr/>
        <p:txBody>
          <a:bodyPr/>
          <a:lstStyle/>
          <a:p>
            <a:r>
              <a:rPr lang="en-US" altLang="en-US" dirty="0"/>
              <a:t>Empowering God’s Children Audit</a:t>
            </a:r>
            <a:br>
              <a:rPr lang="en-US" altLang="en-US" dirty="0"/>
            </a:br>
            <a:r>
              <a:rPr lang="en-US" altLang="en-US" dirty="0"/>
              <a:t>Must be submitted by April 15</a:t>
            </a:r>
            <a:r>
              <a:rPr lang="en-US" altLang="en-US" baseline="30000" dirty="0"/>
              <a:t>th</a:t>
            </a:r>
            <a:r>
              <a:rPr lang="en-US" altLang="en-US" dirty="0"/>
              <a:t>.</a:t>
            </a:r>
          </a:p>
        </p:txBody>
      </p:sp>
      <p:sp>
        <p:nvSpPr>
          <p:cNvPr id="124931" name="Slide Number Placeholder 3">
            <a:extLst>
              <a:ext uri="{FF2B5EF4-FFF2-40B4-BE49-F238E27FC236}">
                <a16:creationId xmlns:a16="http://schemas.microsoft.com/office/drawing/2014/main" id="{5B015AE0-33F8-4A18-8E16-FF6C08F3E40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CF437D45-CAF5-423E-832C-DEBA8EA8377D}" type="slidenum">
              <a:rPr lang="en-US" altLang="en-US" sz="1200" smtClean="0"/>
              <a:pPr>
                <a:spcBef>
                  <a:spcPct val="0"/>
                </a:spcBef>
                <a:buClrTx/>
                <a:buSzTx/>
                <a:buFontTx/>
                <a:buNone/>
              </a:pPr>
              <a:t>69</a:t>
            </a:fld>
            <a:endParaRPr lang="en-US" altLang="en-US" sz="1200" dirty="0"/>
          </a:p>
        </p:txBody>
      </p:sp>
      <p:sp>
        <p:nvSpPr>
          <p:cNvPr id="124932" name="TextBox 7">
            <a:extLst>
              <a:ext uri="{FF2B5EF4-FFF2-40B4-BE49-F238E27FC236}">
                <a16:creationId xmlns:a16="http://schemas.microsoft.com/office/drawing/2014/main" id="{93AFF650-5D5B-4205-ABEF-F85EC21D3085}"/>
              </a:ext>
            </a:extLst>
          </p:cNvPr>
          <p:cNvSpPr txBox="1">
            <a:spLocks noChangeArrowheads="1"/>
          </p:cNvSpPr>
          <p:nvPr/>
        </p:nvSpPr>
        <p:spPr bwMode="auto">
          <a:xfrm>
            <a:off x="1373188" y="7688263"/>
            <a:ext cx="7165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900" dirty="0">
                <a:hlinkClick r:id="rId2" tooltip="http://www.creative-commons-images.com/highway-signs/p/policy.html"/>
              </a:rPr>
              <a:t>This Photo</a:t>
            </a:r>
            <a:r>
              <a:rPr lang="en-US" altLang="en-US" sz="900" dirty="0"/>
              <a:t> by Unknown Author is licensed under </a:t>
            </a:r>
            <a:r>
              <a:rPr lang="en-US" altLang="en-US" sz="900" dirty="0">
                <a:hlinkClick r:id="rId3" tooltip="https://creativecommons.org/licenses/by-sa/3.0/"/>
              </a:rPr>
              <a:t>CC BY-SA</a:t>
            </a:r>
            <a:endParaRPr lang="en-US" altLang="en-US" sz="900" dirty="0"/>
          </a:p>
        </p:txBody>
      </p:sp>
      <p:sp>
        <p:nvSpPr>
          <p:cNvPr id="4" name="TextBox 3">
            <a:extLst>
              <a:ext uri="{FF2B5EF4-FFF2-40B4-BE49-F238E27FC236}">
                <a16:creationId xmlns:a16="http://schemas.microsoft.com/office/drawing/2014/main" id="{351ABE1B-74ED-4974-A814-8C0ADF01E8F4}"/>
              </a:ext>
            </a:extLst>
          </p:cNvPr>
          <p:cNvSpPr txBox="1"/>
          <p:nvPr/>
        </p:nvSpPr>
        <p:spPr>
          <a:xfrm>
            <a:off x="1517716" y="5106652"/>
            <a:ext cx="6535918" cy="1200329"/>
          </a:xfrm>
          <a:prstGeom prst="rect">
            <a:avLst/>
          </a:prstGeom>
          <a:noFill/>
          <a:ln>
            <a:solidFill>
              <a:schemeClr val="tx1"/>
            </a:solidFill>
          </a:ln>
        </p:spPr>
        <p:txBody>
          <a:bodyPr wrap="square" rtlCol="0">
            <a:spAutoFit/>
          </a:bodyPr>
          <a:lstStyle/>
          <a:p>
            <a:r>
              <a:rPr lang="en-US" i="0" dirty="0">
                <a:solidFill>
                  <a:srgbClr val="FF0000"/>
                </a:solidFill>
              </a:rPr>
              <a:t>Click “Save” and the next screen will allow a “Print to Mail”. Print the document, have the principal sign it and FAX it to 973-497-4001 or scan/email to sect@rcan.org</a:t>
            </a:r>
            <a:r>
              <a:rPr lang="en-US" dirty="0"/>
              <a:t>.</a:t>
            </a:r>
          </a:p>
        </p:txBody>
      </p:sp>
      <p:sp>
        <p:nvSpPr>
          <p:cNvPr id="2" name="Date Placeholder 1">
            <a:extLst>
              <a:ext uri="{FF2B5EF4-FFF2-40B4-BE49-F238E27FC236}">
                <a16:creationId xmlns:a16="http://schemas.microsoft.com/office/drawing/2014/main" id="{452A7293-1B14-4223-9D98-02501C3FE9EF}"/>
              </a:ext>
            </a:extLst>
          </p:cNvPr>
          <p:cNvSpPr>
            <a:spLocks noGrp="1"/>
          </p:cNvSpPr>
          <p:nvPr>
            <p:ph type="dt" sz="half" idx="10"/>
          </p:nvPr>
        </p:nvSpPr>
        <p:spPr/>
        <p:txBody>
          <a:bodyPr/>
          <a:lstStyle/>
          <a:p>
            <a:pPr>
              <a:defRPr/>
            </a:pPr>
            <a:fld id="{6ACBF198-F900-40B6-957A-4DFF0D51C4C9}" type="datetime1">
              <a:rPr lang="en-US" altLang="en-US" smtClean="0"/>
              <a:t>11/30/2023</a:t>
            </a:fld>
            <a:endParaRPr lang="en-US" altLang="en-US" dirty="0"/>
          </a:p>
        </p:txBody>
      </p:sp>
      <p:pic>
        <p:nvPicPr>
          <p:cNvPr id="5" name="Picture 4">
            <a:extLst>
              <a:ext uri="{FF2B5EF4-FFF2-40B4-BE49-F238E27FC236}">
                <a16:creationId xmlns:a16="http://schemas.microsoft.com/office/drawing/2014/main" id="{EAF27637-845C-417E-B624-0DA800A373A5}"/>
              </a:ext>
            </a:extLst>
          </p:cNvPr>
          <p:cNvPicPr>
            <a:picLocks noChangeAspect="1"/>
          </p:cNvPicPr>
          <p:nvPr/>
        </p:nvPicPr>
        <p:blipFill>
          <a:blip r:embed="rId4"/>
          <a:stretch>
            <a:fillRect/>
          </a:stretch>
        </p:blipFill>
        <p:spPr>
          <a:xfrm>
            <a:off x="1159496" y="1914638"/>
            <a:ext cx="7524129" cy="3028724"/>
          </a:xfrm>
          <a:prstGeom prst="rect">
            <a:avLst/>
          </a:prstGeom>
        </p:spPr>
      </p:pic>
    </p:spTree>
    <p:extLst>
      <p:ext uri="{BB962C8B-B14F-4D97-AF65-F5344CB8AC3E}">
        <p14:creationId xmlns:p14="http://schemas.microsoft.com/office/powerpoint/2010/main" val="45474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62A0-6CD6-438F-9D44-E6D38623A4D3}"/>
              </a:ext>
            </a:extLst>
          </p:cNvPr>
          <p:cNvSpPr>
            <a:spLocks noGrp="1"/>
          </p:cNvSpPr>
          <p:nvPr>
            <p:ph type="title"/>
          </p:nvPr>
        </p:nvSpPr>
        <p:spPr/>
        <p:txBody>
          <a:bodyPr/>
          <a:lstStyle/>
          <a:p>
            <a:r>
              <a:rPr lang="en-US" sz="3200" dirty="0"/>
              <a:t>LSEC Responsibilities</a:t>
            </a:r>
          </a:p>
        </p:txBody>
      </p:sp>
      <p:sp>
        <p:nvSpPr>
          <p:cNvPr id="3" name="Content Placeholder 2">
            <a:extLst>
              <a:ext uri="{FF2B5EF4-FFF2-40B4-BE49-F238E27FC236}">
                <a16:creationId xmlns:a16="http://schemas.microsoft.com/office/drawing/2014/main" id="{928A65F3-8223-4981-A910-9256DFE8B1EF}"/>
              </a:ext>
            </a:extLst>
          </p:cNvPr>
          <p:cNvSpPr>
            <a:spLocks noGrp="1"/>
          </p:cNvSpPr>
          <p:nvPr>
            <p:ph sz="half" idx="1"/>
          </p:nvPr>
        </p:nvSpPr>
        <p:spPr/>
        <p:txBody>
          <a:bodyPr/>
          <a:lstStyle/>
          <a:p>
            <a:r>
              <a:rPr lang="en-US" sz="1800" dirty="0"/>
              <a:t>Ensure all employees and volunteers (in ministry with minors) are safe environment compliant.</a:t>
            </a:r>
          </a:p>
          <a:p>
            <a:r>
              <a:rPr lang="en-US" sz="1800" dirty="0"/>
              <a:t>Maintain the required safe environment files.</a:t>
            </a:r>
          </a:p>
          <a:p>
            <a:r>
              <a:rPr lang="en-US" sz="1800" dirty="0"/>
              <a:t>Communicate safe environment-related information to all who are required to comply.</a:t>
            </a:r>
          </a:p>
          <a:p>
            <a:r>
              <a:rPr lang="en-US" sz="1800" dirty="0"/>
              <a:t>Keep the Virtus database up to date.</a:t>
            </a:r>
          </a:p>
          <a:p>
            <a:endParaRPr lang="en-US" sz="2000" dirty="0"/>
          </a:p>
        </p:txBody>
      </p:sp>
      <p:sp>
        <p:nvSpPr>
          <p:cNvPr id="4" name="Content Placeholder 3">
            <a:extLst>
              <a:ext uri="{FF2B5EF4-FFF2-40B4-BE49-F238E27FC236}">
                <a16:creationId xmlns:a16="http://schemas.microsoft.com/office/drawing/2014/main" id="{5AF4777F-6F03-451D-BED3-78D5C82435A9}"/>
              </a:ext>
            </a:extLst>
          </p:cNvPr>
          <p:cNvSpPr>
            <a:spLocks noGrp="1"/>
          </p:cNvSpPr>
          <p:nvPr>
            <p:ph sz="half" idx="2"/>
          </p:nvPr>
        </p:nvSpPr>
        <p:spPr/>
        <p:txBody>
          <a:bodyPr/>
          <a:lstStyle/>
          <a:p>
            <a:r>
              <a:rPr lang="en-US" sz="1800" dirty="0"/>
              <a:t>Record the compliance documents’ dates in the Virtus database.</a:t>
            </a:r>
          </a:p>
          <a:p>
            <a:r>
              <a:rPr lang="en-US" sz="1800" dirty="0"/>
              <a:t>Submit the USCCB annual Youth Protection audit (December) and the Empowering God’s Children audit (April). </a:t>
            </a:r>
          </a:p>
          <a:p>
            <a:r>
              <a:rPr lang="en-US" sz="1800" dirty="0"/>
              <a:t>Communicate with </a:t>
            </a:r>
            <a:r>
              <a:rPr lang="en-US" sz="1800" dirty="0">
                <a:hlinkClick r:id="rId2"/>
              </a:rPr>
              <a:t>sect@rcan.org</a:t>
            </a:r>
            <a:r>
              <a:rPr lang="en-US" sz="1800" dirty="0"/>
              <a:t> to submit background checks and re-checks.</a:t>
            </a:r>
          </a:p>
          <a:p>
            <a:r>
              <a:rPr lang="en-US" sz="1800" dirty="0"/>
              <a:t>Review employee and volunteer training status monthly.</a:t>
            </a:r>
          </a:p>
        </p:txBody>
      </p:sp>
      <p:sp>
        <p:nvSpPr>
          <p:cNvPr id="5" name="Date Placeholder 4">
            <a:extLst>
              <a:ext uri="{FF2B5EF4-FFF2-40B4-BE49-F238E27FC236}">
                <a16:creationId xmlns:a16="http://schemas.microsoft.com/office/drawing/2014/main" id="{F6429C1A-D695-4A4E-8A4F-2952A4DAA78E}"/>
              </a:ext>
            </a:extLst>
          </p:cNvPr>
          <p:cNvSpPr>
            <a:spLocks noGrp="1"/>
          </p:cNvSpPr>
          <p:nvPr>
            <p:ph type="dt" sz="half" idx="10"/>
          </p:nvPr>
        </p:nvSpPr>
        <p:spPr/>
        <p:txBody>
          <a:bodyPr/>
          <a:lstStyle/>
          <a:p>
            <a:pPr>
              <a:defRPr/>
            </a:pPr>
            <a:fld id="{F368BD71-AA1F-4DA9-97FE-8A710453A7A1}"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8377F3A9-6EE0-4E5D-BFB6-04476B4D552E}"/>
              </a:ext>
            </a:extLst>
          </p:cNvPr>
          <p:cNvSpPr>
            <a:spLocks noGrp="1"/>
          </p:cNvSpPr>
          <p:nvPr>
            <p:ph type="sldNum" sz="quarter" idx="12"/>
          </p:nvPr>
        </p:nvSpPr>
        <p:spPr/>
        <p:txBody>
          <a:bodyPr/>
          <a:lstStyle/>
          <a:p>
            <a:pPr>
              <a:defRPr/>
            </a:pPr>
            <a:fld id="{5E1C39F5-C4DB-4446-9DD3-A1FB8B3C08B1}" type="slidenum">
              <a:rPr lang="en-US" altLang="en-US" smtClean="0"/>
              <a:pPr>
                <a:defRPr/>
              </a:pPr>
              <a:t>7</a:t>
            </a:fld>
            <a:endParaRPr lang="en-US" altLang="en-US" dirty="0"/>
          </a:p>
        </p:txBody>
      </p:sp>
      <p:pic>
        <p:nvPicPr>
          <p:cNvPr id="8" name="Picture 7">
            <a:extLst>
              <a:ext uri="{FF2B5EF4-FFF2-40B4-BE49-F238E27FC236}">
                <a16:creationId xmlns:a16="http://schemas.microsoft.com/office/drawing/2014/main" id="{C32BF74E-DB62-4C0D-A788-C7C525229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354" y="93505"/>
            <a:ext cx="1320626" cy="1371600"/>
          </a:xfrm>
          <a:prstGeom prst="rect">
            <a:avLst/>
          </a:prstGeom>
        </p:spPr>
      </p:pic>
    </p:spTree>
    <p:extLst>
      <p:ext uri="{BB962C8B-B14F-4D97-AF65-F5344CB8AC3E}">
        <p14:creationId xmlns:p14="http://schemas.microsoft.com/office/powerpoint/2010/main" val="2157241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90A05F-D270-4772-AD23-A319F8CBC5E0}"/>
              </a:ext>
            </a:extLst>
          </p:cNvPr>
          <p:cNvSpPr>
            <a:spLocks noGrp="1"/>
          </p:cNvSpPr>
          <p:nvPr>
            <p:ph type="title"/>
          </p:nvPr>
        </p:nvSpPr>
        <p:spPr/>
        <p:txBody>
          <a:bodyPr/>
          <a:lstStyle/>
          <a:p>
            <a:r>
              <a:rPr lang="en-US" dirty="0"/>
              <a:t>Appendix- Sample Documents</a:t>
            </a:r>
          </a:p>
        </p:txBody>
      </p:sp>
      <p:sp>
        <p:nvSpPr>
          <p:cNvPr id="2" name="Content Placeholder 1">
            <a:extLst>
              <a:ext uri="{FF2B5EF4-FFF2-40B4-BE49-F238E27FC236}">
                <a16:creationId xmlns:a16="http://schemas.microsoft.com/office/drawing/2014/main" id="{F3365247-4D3E-4531-9C12-B69CF819D9C3}"/>
              </a:ext>
            </a:extLst>
          </p:cNvPr>
          <p:cNvSpPr>
            <a:spLocks noGrp="1"/>
          </p:cNvSpPr>
          <p:nvPr>
            <p:ph idx="1"/>
          </p:nvPr>
        </p:nvSpPr>
        <p:spPr>
          <a:xfrm>
            <a:off x="1370013" y="1827213"/>
            <a:ext cx="7313612" cy="3523720"/>
          </a:xfrm>
        </p:spPr>
        <p:txBody>
          <a:bodyPr/>
          <a:lstStyle/>
          <a:p>
            <a:r>
              <a:rPr lang="en-US" dirty="0"/>
              <a:t>2012 Volunteer Application</a:t>
            </a:r>
          </a:p>
          <a:p>
            <a:r>
              <a:rPr lang="en-US" dirty="0"/>
              <a:t>2013 Employee Application</a:t>
            </a:r>
          </a:p>
          <a:p>
            <a:r>
              <a:rPr lang="en-US" dirty="0"/>
              <a:t>2018 “Pass the Trash” Application</a:t>
            </a:r>
          </a:p>
          <a:p>
            <a:r>
              <a:rPr lang="en-US" dirty="0"/>
              <a:t>2019 Employee Application</a:t>
            </a:r>
          </a:p>
          <a:p>
            <a:r>
              <a:rPr lang="en-US" dirty="0"/>
              <a:t>2019 Code of Conduct</a:t>
            </a:r>
          </a:p>
          <a:p>
            <a:r>
              <a:rPr lang="en-US" dirty="0"/>
              <a:t>Background check letter</a:t>
            </a:r>
          </a:p>
        </p:txBody>
      </p:sp>
      <p:sp>
        <p:nvSpPr>
          <p:cNvPr id="4" name="Slide Number Placeholder 3">
            <a:extLst>
              <a:ext uri="{FF2B5EF4-FFF2-40B4-BE49-F238E27FC236}">
                <a16:creationId xmlns:a16="http://schemas.microsoft.com/office/drawing/2014/main" id="{158671B3-A26E-4A5B-9112-03B29B91F895}"/>
              </a:ext>
            </a:extLst>
          </p:cNvPr>
          <p:cNvSpPr>
            <a:spLocks noGrp="1"/>
          </p:cNvSpPr>
          <p:nvPr>
            <p:ph type="sldNum" sz="quarter" idx="12"/>
          </p:nvPr>
        </p:nvSpPr>
        <p:spPr/>
        <p:txBody>
          <a:bodyPr/>
          <a:lstStyle/>
          <a:p>
            <a:pPr>
              <a:defRPr/>
            </a:pPr>
            <a:fld id="{17C036D6-F50A-4163-9F0F-B0B1E196B63E}" type="slidenum">
              <a:rPr lang="en-US" altLang="en-US" smtClean="0"/>
              <a:pPr>
                <a:defRPr/>
              </a:pPr>
              <a:t>70</a:t>
            </a:fld>
            <a:endParaRPr lang="en-US" altLang="en-US" dirty="0"/>
          </a:p>
        </p:txBody>
      </p:sp>
      <p:sp>
        <p:nvSpPr>
          <p:cNvPr id="3" name="TextBox 2">
            <a:extLst>
              <a:ext uri="{FF2B5EF4-FFF2-40B4-BE49-F238E27FC236}">
                <a16:creationId xmlns:a16="http://schemas.microsoft.com/office/drawing/2014/main" id="{DDCBBBEB-0187-4D15-863B-E1CF6DD9D93B}"/>
              </a:ext>
            </a:extLst>
          </p:cNvPr>
          <p:cNvSpPr txBox="1"/>
          <p:nvPr/>
        </p:nvSpPr>
        <p:spPr>
          <a:xfrm>
            <a:off x="1038581" y="5644444"/>
            <a:ext cx="7778041" cy="369332"/>
          </a:xfrm>
          <a:prstGeom prst="rect">
            <a:avLst/>
          </a:prstGeom>
          <a:noFill/>
          <a:ln>
            <a:solidFill>
              <a:schemeClr val="tx1"/>
            </a:solidFill>
          </a:ln>
        </p:spPr>
        <p:txBody>
          <a:bodyPr wrap="square" rtlCol="0">
            <a:spAutoFit/>
          </a:bodyPr>
          <a:lstStyle/>
          <a:p>
            <a:r>
              <a:rPr lang="en-US" i="0" dirty="0">
                <a:highlight>
                  <a:srgbClr val="FFFF00"/>
                </a:highlight>
              </a:rPr>
              <a:t>Copies of any documents are available by emailing </a:t>
            </a:r>
            <a:r>
              <a:rPr lang="en-US" i="0" dirty="0">
                <a:highlight>
                  <a:srgbClr val="FFFF00"/>
                </a:highlight>
                <a:hlinkClick r:id="rId2"/>
              </a:rPr>
              <a:t>sect@rcan.org</a:t>
            </a:r>
            <a:r>
              <a:rPr lang="en-US" i="0" dirty="0">
                <a:highlight>
                  <a:srgbClr val="FFFF00"/>
                </a:highlight>
              </a:rPr>
              <a:t> </a:t>
            </a:r>
            <a:endParaRPr lang="en-US" i="0" dirty="0">
              <a:solidFill>
                <a:srgbClr val="FF0000"/>
              </a:solidFill>
            </a:endParaRPr>
          </a:p>
        </p:txBody>
      </p:sp>
      <p:sp>
        <p:nvSpPr>
          <p:cNvPr id="6" name="Date Placeholder 5">
            <a:extLst>
              <a:ext uri="{FF2B5EF4-FFF2-40B4-BE49-F238E27FC236}">
                <a16:creationId xmlns:a16="http://schemas.microsoft.com/office/drawing/2014/main" id="{DB92D4C5-D4A4-404B-B5F9-EAB1AC280114}"/>
              </a:ext>
            </a:extLst>
          </p:cNvPr>
          <p:cNvSpPr>
            <a:spLocks noGrp="1"/>
          </p:cNvSpPr>
          <p:nvPr>
            <p:ph type="dt" sz="half" idx="10"/>
          </p:nvPr>
        </p:nvSpPr>
        <p:spPr/>
        <p:txBody>
          <a:bodyPr/>
          <a:lstStyle/>
          <a:p>
            <a:pPr>
              <a:defRPr/>
            </a:pPr>
            <a:fld id="{FA6E4CCC-0940-4615-B1DA-A2527C82F83D}" type="datetime1">
              <a:rPr lang="en-US" altLang="en-US" smtClean="0"/>
              <a:t>11/30/2023</a:t>
            </a:fld>
            <a:endParaRPr lang="en-US" altLang="en-US" dirty="0"/>
          </a:p>
        </p:txBody>
      </p:sp>
    </p:spTree>
    <p:extLst>
      <p:ext uri="{BB962C8B-B14F-4D97-AF65-F5344CB8AC3E}">
        <p14:creationId xmlns:p14="http://schemas.microsoft.com/office/powerpoint/2010/main" val="2492307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568A-7BD6-49B8-8038-DAB72E186FDE}"/>
              </a:ext>
            </a:extLst>
          </p:cNvPr>
          <p:cNvSpPr>
            <a:spLocks noGrp="1"/>
          </p:cNvSpPr>
          <p:nvPr>
            <p:ph type="title"/>
          </p:nvPr>
        </p:nvSpPr>
        <p:spPr/>
        <p:txBody>
          <a:bodyPr/>
          <a:lstStyle/>
          <a:p>
            <a:r>
              <a:rPr lang="en-US" dirty="0"/>
              <a:t>All Volunteers will complete the 2012 Volunteer application.</a:t>
            </a:r>
          </a:p>
        </p:txBody>
      </p:sp>
      <p:pic>
        <p:nvPicPr>
          <p:cNvPr id="5" name="Content Placeholder 4">
            <a:extLst>
              <a:ext uri="{FF2B5EF4-FFF2-40B4-BE49-F238E27FC236}">
                <a16:creationId xmlns:a16="http://schemas.microsoft.com/office/drawing/2014/main" id="{B844F038-16D4-4F92-BFD8-86330A1BE52E}"/>
              </a:ext>
            </a:extLst>
          </p:cNvPr>
          <p:cNvPicPr>
            <a:picLocks noGrp="1" noChangeAspect="1"/>
          </p:cNvPicPr>
          <p:nvPr>
            <p:ph idx="1"/>
          </p:nvPr>
        </p:nvPicPr>
        <p:blipFill>
          <a:blip r:embed="rId2"/>
          <a:stretch>
            <a:fillRect/>
          </a:stretch>
        </p:blipFill>
        <p:spPr>
          <a:xfrm>
            <a:off x="1505481" y="1651820"/>
            <a:ext cx="3456171" cy="4359019"/>
          </a:xfrm>
          <a:prstGeom prst="rect">
            <a:avLst/>
          </a:prstGeom>
          <a:ln>
            <a:solidFill>
              <a:schemeClr val="tx1"/>
            </a:solidFill>
          </a:ln>
        </p:spPr>
      </p:pic>
      <p:sp>
        <p:nvSpPr>
          <p:cNvPr id="4" name="Slide Number Placeholder 3">
            <a:extLst>
              <a:ext uri="{FF2B5EF4-FFF2-40B4-BE49-F238E27FC236}">
                <a16:creationId xmlns:a16="http://schemas.microsoft.com/office/drawing/2014/main" id="{7F1C6325-6C7C-4736-B82D-A8C96225F484}"/>
              </a:ext>
            </a:extLst>
          </p:cNvPr>
          <p:cNvSpPr>
            <a:spLocks noGrp="1"/>
          </p:cNvSpPr>
          <p:nvPr>
            <p:ph type="sldNum" sz="quarter" idx="12"/>
          </p:nvPr>
        </p:nvSpPr>
        <p:spPr/>
        <p:txBody>
          <a:bodyPr/>
          <a:lstStyle/>
          <a:p>
            <a:pPr>
              <a:defRPr/>
            </a:pPr>
            <a:fld id="{17C036D6-F50A-4163-9F0F-B0B1E196B63E}" type="slidenum">
              <a:rPr lang="en-US" altLang="en-US" smtClean="0"/>
              <a:pPr>
                <a:defRPr/>
              </a:pPr>
              <a:t>71</a:t>
            </a:fld>
            <a:endParaRPr lang="en-US" altLang="en-US" dirty="0"/>
          </a:p>
        </p:txBody>
      </p:sp>
      <p:sp>
        <p:nvSpPr>
          <p:cNvPr id="6" name="TextBox 5">
            <a:extLst>
              <a:ext uri="{FF2B5EF4-FFF2-40B4-BE49-F238E27FC236}">
                <a16:creationId xmlns:a16="http://schemas.microsoft.com/office/drawing/2014/main" id="{AAF0285D-C331-46E1-B6B0-D2FE605C5FF4}"/>
              </a:ext>
            </a:extLst>
          </p:cNvPr>
          <p:cNvSpPr txBox="1"/>
          <p:nvPr/>
        </p:nvSpPr>
        <p:spPr>
          <a:xfrm>
            <a:off x="5475111" y="1851378"/>
            <a:ext cx="2788356" cy="4524315"/>
          </a:xfrm>
          <a:prstGeom prst="rect">
            <a:avLst/>
          </a:prstGeom>
          <a:noFill/>
          <a:ln>
            <a:solidFill>
              <a:schemeClr val="tx1"/>
            </a:solidFill>
          </a:ln>
        </p:spPr>
        <p:txBody>
          <a:bodyPr wrap="square" rtlCol="0">
            <a:spAutoFit/>
          </a:bodyPr>
          <a:lstStyle/>
          <a:p>
            <a:r>
              <a:rPr lang="en-US" i="0" dirty="0"/>
              <a:t>Make sure application is signed, dated and initialed.</a:t>
            </a:r>
          </a:p>
          <a:p>
            <a:endParaRPr lang="en-US" i="0" dirty="0"/>
          </a:p>
          <a:p>
            <a:r>
              <a:rPr lang="en-US" i="0" dirty="0"/>
              <a:t>Volunteer </a:t>
            </a:r>
            <a:r>
              <a:rPr lang="en-US" i="0" u="sng" dirty="0"/>
              <a:t>must</a:t>
            </a:r>
            <a:r>
              <a:rPr lang="en-US" i="0" dirty="0"/>
              <a:t> provide an Emergency Contact.</a:t>
            </a:r>
          </a:p>
          <a:p>
            <a:endParaRPr lang="en-US" i="0" dirty="0"/>
          </a:p>
          <a:p>
            <a:r>
              <a:rPr lang="en-US" i="0" dirty="0"/>
              <a:t>There are 3 questions regarding Criminal History on page 3 of the application- these must be answered “Yes” or “No”! A response of “N/A” is not acceptable.</a:t>
            </a:r>
          </a:p>
        </p:txBody>
      </p:sp>
      <p:sp>
        <p:nvSpPr>
          <p:cNvPr id="3" name="Date Placeholder 2">
            <a:extLst>
              <a:ext uri="{FF2B5EF4-FFF2-40B4-BE49-F238E27FC236}">
                <a16:creationId xmlns:a16="http://schemas.microsoft.com/office/drawing/2014/main" id="{FA914CDE-C1BD-4F54-8BEF-C6E9AD55F306}"/>
              </a:ext>
            </a:extLst>
          </p:cNvPr>
          <p:cNvSpPr>
            <a:spLocks noGrp="1"/>
          </p:cNvSpPr>
          <p:nvPr>
            <p:ph type="dt" sz="half" idx="10"/>
          </p:nvPr>
        </p:nvSpPr>
        <p:spPr/>
        <p:txBody>
          <a:bodyPr/>
          <a:lstStyle/>
          <a:p>
            <a:pPr>
              <a:defRPr/>
            </a:pPr>
            <a:fld id="{FC2E2FBF-F19F-48C5-BB02-B41AC727DD2F}" type="datetime1">
              <a:rPr lang="en-US" altLang="en-US" smtClean="0"/>
              <a:t>11/30/2023</a:t>
            </a:fld>
            <a:endParaRPr lang="en-US" altLang="en-US" dirty="0"/>
          </a:p>
        </p:txBody>
      </p:sp>
    </p:spTree>
    <p:extLst>
      <p:ext uri="{BB962C8B-B14F-4D97-AF65-F5344CB8AC3E}">
        <p14:creationId xmlns:p14="http://schemas.microsoft.com/office/powerpoint/2010/main" val="868719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FD3D-3412-4816-9E38-23059374F414}"/>
              </a:ext>
            </a:extLst>
          </p:cNvPr>
          <p:cNvSpPr>
            <a:spLocks noGrp="1"/>
          </p:cNvSpPr>
          <p:nvPr>
            <p:ph type="title"/>
          </p:nvPr>
        </p:nvSpPr>
        <p:spPr/>
        <p:txBody>
          <a:bodyPr/>
          <a:lstStyle/>
          <a:p>
            <a:r>
              <a:rPr lang="en-US" dirty="0"/>
              <a:t>The declaration page must be initialed, signed and dated.</a:t>
            </a:r>
          </a:p>
        </p:txBody>
      </p:sp>
      <p:pic>
        <p:nvPicPr>
          <p:cNvPr id="5" name="Content Placeholder 4">
            <a:extLst>
              <a:ext uri="{FF2B5EF4-FFF2-40B4-BE49-F238E27FC236}">
                <a16:creationId xmlns:a16="http://schemas.microsoft.com/office/drawing/2014/main" id="{60477260-7AE8-414C-A668-D3B7086F99A5}"/>
              </a:ext>
            </a:extLst>
          </p:cNvPr>
          <p:cNvPicPr>
            <a:picLocks noGrp="1" noChangeAspect="1"/>
          </p:cNvPicPr>
          <p:nvPr>
            <p:ph idx="1"/>
          </p:nvPr>
        </p:nvPicPr>
        <p:blipFill>
          <a:blip r:embed="rId2"/>
          <a:stretch>
            <a:fillRect/>
          </a:stretch>
        </p:blipFill>
        <p:spPr>
          <a:xfrm>
            <a:off x="1398615" y="1650236"/>
            <a:ext cx="3478185" cy="4357274"/>
          </a:xfrm>
          <a:prstGeom prst="rect">
            <a:avLst/>
          </a:prstGeom>
          <a:ln>
            <a:solidFill>
              <a:schemeClr val="tx1"/>
            </a:solidFill>
          </a:ln>
        </p:spPr>
      </p:pic>
      <p:sp>
        <p:nvSpPr>
          <p:cNvPr id="4" name="Slide Number Placeholder 3">
            <a:extLst>
              <a:ext uri="{FF2B5EF4-FFF2-40B4-BE49-F238E27FC236}">
                <a16:creationId xmlns:a16="http://schemas.microsoft.com/office/drawing/2014/main" id="{334DF66E-E76B-41B4-8BC0-F079166D6E18}"/>
              </a:ext>
            </a:extLst>
          </p:cNvPr>
          <p:cNvSpPr>
            <a:spLocks noGrp="1"/>
          </p:cNvSpPr>
          <p:nvPr>
            <p:ph type="sldNum" sz="quarter" idx="12"/>
          </p:nvPr>
        </p:nvSpPr>
        <p:spPr/>
        <p:txBody>
          <a:bodyPr/>
          <a:lstStyle/>
          <a:p>
            <a:pPr>
              <a:defRPr/>
            </a:pPr>
            <a:fld id="{17C036D6-F50A-4163-9F0F-B0B1E196B63E}" type="slidenum">
              <a:rPr lang="en-US" altLang="en-US" smtClean="0"/>
              <a:pPr>
                <a:defRPr/>
              </a:pPr>
              <a:t>72</a:t>
            </a:fld>
            <a:endParaRPr lang="en-US" altLang="en-US" dirty="0"/>
          </a:p>
        </p:txBody>
      </p:sp>
      <p:sp>
        <p:nvSpPr>
          <p:cNvPr id="6" name="Rectangle 5">
            <a:extLst>
              <a:ext uri="{FF2B5EF4-FFF2-40B4-BE49-F238E27FC236}">
                <a16:creationId xmlns:a16="http://schemas.microsoft.com/office/drawing/2014/main" id="{BCD82CDE-F0F8-4B13-8D04-9DD0A6C39874}"/>
              </a:ext>
            </a:extLst>
          </p:cNvPr>
          <p:cNvSpPr/>
          <p:nvPr/>
        </p:nvSpPr>
        <p:spPr bwMode="auto">
          <a:xfrm>
            <a:off x="1398615" y="2605548"/>
            <a:ext cx="469514" cy="2330246"/>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7" name="Arrow: Left 6">
            <a:extLst>
              <a:ext uri="{FF2B5EF4-FFF2-40B4-BE49-F238E27FC236}">
                <a16:creationId xmlns:a16="http://schemas.microsoft.com/office/drawing/2014/main" id="{0A754406-A4FC-4C80-BEDC-2777F3C1EC42}"/>
              </a:ext>
            </a:extLst>
          </p:cNvPr>
          <p:cNvSpPr/>
          <p:nvPr/>
        </p:nvSpPr>
        <p:spPr bwMode="auto">
          <a:xfrm>
            <a:off x="2158181" y="2851354"/>
            <a:ext cx="2944762" cy="285135"/>
          </a:xfrm>
          <a:prstGeom prst="leftArrow">
            <a:avLst>
              <a:gd name="adj1" fmla="val 50000"/>
              <a:gd name="adj2" fmla="val 50000"/>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8" name="TextBox 7">
            <a:extLst>
              <a:ext uri="{FF2B5EF4-FFF2-40B4-BE49-F238E27FC236}">
                <a16:creationId xmlns:a16="http://schemas.microsoft.com/office/drawing/2014/main" id="{906B232B-436F-4CA9-8B25-6824954B6FB4}"/>
              </a:ext>
            </a:extLst>
          </p:cNvPr>
          <p:cNvSpPr txBox="1"/>
          <p:nvPr/>
        </p:nvSpPr>
        <p:spPr>
          <a:xfrm>
            <a:off x="5506065" y="2166737"/>
            <a:ext cx="2944762" cy="2862322"/>
          </a:xfrm>
          <a:prstGeom prst="rect">
            <a:avLst/>
          </a:prstGeom>
          <a:noFill/>
          <a:ln>
            <a:solidFill>
              <a:schemeClr val="tx1"/>
            </a:solidFill>
          </a:ln>
        </p:spPr>
        <p:txBody>
          <a:bodyPr wrap="square" rtlCol="0">
            <a:spAutoFit/>
          </a:bodyPr>
          <a:lstStyle/>
          <a:p>
            <a:r>
              <a:rPr lang="en-US" sz="2000" i="0" dirty="0"/>
              <a:t>Initial all lines (checkmark is not valid)</a:t>
            </a:r>
          </a:p>
          <a:p>
            <a:endParaRPr lang="en-US" sz="2000" i="0" dirty="0"/>
          </a:p>
          <a:p>
            <a:endParaRPr lang="en-US" sz="2000" i="0" dirty="0"/>
          </a:p>
          <a:p>
            <a:r>
              <a:rPr lang="en-US" sz="2000" i="0" dirty="0"/>
              <a:t>LSEC will review and ensure all information is complete.</a:t>
            </a:r>
          </a:p>
        </p:txBody>
      </p:sp>
      <p:sp>
        <p:nvSpPr>
          <p:cNvPr id="9" name="Rectangle 8">
            <a:extLst>
              <a:ext uri="{FF2B5EF4-FFF2-40B4-BE49-F238E27FC236}">
                <a16:creationId xmlns:a16="http://schemas.microsoft.com/office/drawing/2014/main" id="{754F38E6-1CFD-4E52-BFFD-FF7813E4E96E}"/>
              </a:ext>
            </a:extLst>
          </p:cNvPr>
          <p:cNvSpPr/>
          <p:nvPr/>
        </p:nvSpPr>
        <p:spPr bwMode="auto">
          <a:xfrm>
            <a:off x="1533832" y="5506065"/>
            <a:ext cx="3205316" cy="38504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0" name="Arrow: Left 9">
            <a:extLst>
              <a:ext uri="{FF2B5EF4-FFF2-40B4-BE49-F238E27FC236}">
                <a16:creationId xmlns:a16="http://schemas.microsoft.com/office/drawing/2014/main" id="{0D56FB60-7313-49DC-A7A1-F2C05E887FD8}"/>
              </a:ext>
            </a:extLst>
          </p:cNvPr>
          <p:cNvSpPr/>
          <p:nvPr/>
        </p:nvSpPr>
        <p:spPr bwMode="auto">
          <a:xfrm rot="19917610">
            <a:off x="5050190" y="5228475"/>
            <a:ext cx="1966989" cy="285135"/>
          </a:xfrm>
          <a:prstGeom prst="leftArrow">
            <a:avLst>
              <a:gd name="adj1" fmla="val 50000"/>
              <a:gd name="adj2" fmla="val 50000"/>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3" name="Date Placeholder 2">
            <a:extLst>
              <a:ext uri="{FF2B5EF4-FFF2-40B4-BE49-F238E27FC236}">
                <a16:creationId xmlns:a16="http://schemas.microsoft.com/office/drawing/2014/main" id="{B268E54E-C34E-40B7-A0AA-8290AE3CC8F2}"/>
              </a:ext>
            </a:extLst>
          </p:cNvPr>
          <p:cNvSpPr>
            <a:spLocks noGrp="1"/>
          </p:cNvSpPr>
          <p:nvPr>
            <p:ph type="dt" sz="half" idx="10"/>
          </p:nvPr>
        </p:nvSpPr>
        <p:spPr/>
        <p:txBody>
          <a:bodyPr/>
          <a:lstStyle/>
          <a:p>
            <a:pPr>
              <a:defRPr/>
            </a:pPr>
            <a:fld id="{1CDF2A5F-837E-4CAF-A094-A3176F3A349F}" type="datetime1">
              <a:rPr lang="en-US" altLang="en-US" smtClean="0"/>
              <a:t>11/30/2023</a:t>
            </a:fld>
            <a:endParaRPr lang="en-US" altLang="en-US" dirty="0"/>
          </a:p>
        </p:txBody>
      </p:sp>
    </p:spTree>
    <p:extLst>
      <p:ext uri="{BB962C8B-B14F-4D97-AF65-F5344CB8AC3E}">
        <p14:creationId xmlns:p14="http://schemas.microsoft.com/office/powerpoint/2010/main" val="2410478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3C6E-383B-4039-8C0C-A6AE4AF4A987}"/>
              </a:ext>
            </a:extLst>
          </p:cNvPr>
          <p:cNvSpPr>
            <a:spLocks noGrp="1"/>
          </p:cNvSpPr>
          <p:nvPr>
            <p:ph type="title"/>
          </p:nvPr>
        </p:nvSpPr>
        <p:spPr/>
        <p:txBody>
          <a:bodyPr/>
          <a:lstStyle/>
          <a:p>
            <a:r>
              <a:rPr lang="en-US" dirty="0"/>
              <a:t>The last page must be initialed. This is required to allow a background check to be run. This is NOT a financial check.</a:t>
            </a:r>
          </a:p>
        </p:txBody>
      </p:sp>
      <p:pic>
        <p:nvPicPr>
          <p:cNvPr id="5" name="Content Placeholder 4">
            <a:extLst>
              <a:ext uri="{FF2B5EF4-FFF2-40B4-BE49-F238E27FC236}">
                <a16:creationId xmlns:a16="http://schemas.microsoft.com/office/drawing/2014/main" id="{C8948958-D736-4941-A8FA-FC35BB64B69D}"/>
              </a:ext>
            </a:extLst>
          </p:cNvPr>
          <p:cNvPicPr>
            <a:picLocks noGrp="1" noChangeAspect="1"/>
          </p:cNvPicPr>
          <p:nvPr>
            <p:ph idx="1"/>
          </p:nvPr>
        </p:nvPicPr>
        <p:blipFill>
          <a:blip r:embed="rId3"/>
          <a:stretch>
            <a:fillRect/>
          </a:stretch>
        </p:blipFill>
        <p:spPr>
          <a:xfrm>
            <a:off x="1451057" y="1671484"/>
            <a:ext cx="3809201" cy="4493342"/>
          </a:xfrm>
          <a:prstGeom prst="rect">
            <a:avLst/>
          </a:prstGeom>
          <a:ln>
            <a:solidFill>
              <a:schemeClr val="tx1"/>
            </a:solidFill>
          </a:ln>
        </p:spPr>
      </p:pic>
      <p:sp>
        <p:nvSpPr>
          <p:cNvPr id="4" name="Slide Number Placeholder 3">
            <a:extLst>
              <a:ext uri="{FF2B5EF4-FFF2-40B4-BE49-F238E27FC236}">
                <a16:creationId xmlns:a16="http://schemas.microsoft.com/office/drawing/2014/main" id="{F61EEAF6-AAB0-4DDC-9696-C425F2AC53E8}"/>
              </a:ext>
            </a:extLst>
          </p:cNvPr>
          <p:cNvSpPr>
            <a:spLocks noGrp="1"/>
          </p:cNvSpPr>
          <p:nvPr>
            <p:ph type="sldNum" sz="quarter" idx="12"/>
          </p:nvPr>
        </p:nvSpPr>
        <p:spPr/>
        <p:txBody>
          <a:bodyPr/>
          <a:lstStyle/>
          <a:p>
            <a:pPr>
              <a:defRPr/>
            </a:pPr>
            <a:fld id="{17C036D6-F50A-4163-9F0F-B0B1E196B63E}" type="slidenum">
              <a:rPr lang="en-US" altLang="en-US" smtClean="0"/>
              <a:pPr>
                <a:defRPr/>
              </a:pPr>
              <a:t>73</a:t>
            </a:fld>
            <a:endParaRPr lang="en-US" altLang="en-US" dirty="0"/>
          </a:p>
        </p:txBody>
      </p:sp>
      <p:sp>
        <p:nvSpPr>
          <p:cNvPr id="6" name="TextBox 5">
            <a:extLst>
              <a:ext uri="{FF2B5EF4-FFF2-40B4-BE49-F238E27FC236}">
                <a16:creationId xmlns:a16="http://schemas.microsoft.com/office/drawing/2014/main" id="{971A7C48-CADA-439A-B6DA-5B761D1D411E}"/>
              </a:ext>
            </a:extLst>
          </p:cNvPr>
          <p:cNvSpPr txBox="1"/>
          <p:nvPr/>
        </p:nvSpPr>
        <p:spPr>
          <a:xfrm>
            <a:off x="5339644" y="1681313"/>
            <a:ext cx="3680178" cy="3693319"/>
          </a:xfrm>
          <a:prstGeom prst="rect">
            <a:avLst/>
          </a:prstGeom>
          <a:noFill/>
        </p:spPr>
        <p:txBody>
          <a:bodyPr wrap="square" rtlCol="0">
            <a:spAutoFit/>
          </a:bodyPr>
          <a:lstStyle/>
          <a:p>
            <a:r>
              <a:rPr lang="en-US" b="1" i="0" dirty="0">
                <a:solidFill>
                  <a:srgbClr val="FF0000"/>
                </a:solidFill>
              </a:rPr>
              <a:t>Can the Archdiocese obtain financial information about me?</a:t>
            </a:r>
            <a:br>
              <a:rPr lang="en-US" i="0" dirty="0">
                <a:solidFill>
                  <a:srgbClr val="FF0000"/>
                </a:solidFill>
              </a:rPr>
            </a:br>
            <a:br>
              <a:rPr lang="en-US" i="0" dirty="0">
                <a:solidFill>
                  <a:srgbClr val="FF0000"/>
                </a:solidFill>
              </a:rPr>
            </a:br>
            <a:r>
              <a:rPr lang="en-US" i="0" dirty="0">
                <a:solidFill>
                  <a:srgbClr val="FF0000"/>
                </a:solidFill>
              </a:rPr>
              <a:t>No. We are barred from any access to your financial information. In fact, if anyone accesses your credit report without your permission, that is a violation of law and you should notify the </a:t>
            </a:r>
          </a:p>
          <a:p>
            <a:r>
              <a:rPr lang="en-US" i="0" u="sng" dirty="0">
                <a:solidFill>
                  <a:srgbClr val="FF0000"/>
                </a:solidFill>
                <a:hlinkClick r:id="rId4" tooltip="FTC Contact Info">
                  <a:extLst>
                    <a:ext uri="{A12FA001-AC4F-418D-AE19-62706E023703}">
                      <ahyp:hlinkClr xmlns:ahyp="http://schemas.microsoft.com/office/drawing/2018/hyperlinkcolor" val="tx"/>
                    </a:ext>
                  </a:extLst>
                </a:hlinkClick>
              </a:rPr>
              <a:t>Federal Trade Commission</a:t>
            </a:r>
            <a:r>
              <a:rPr lang="en-US" i="0" dirty="0">
                <a:solidFill>
                  <a:srgbClr val="FF0000"/>
                </a:solidFill>
              </a:rPr>
              <a:t> immediately.</a:t>
            </a:r>
          </a:p>
        </p:txBody>
      </p:sp>
      <p:sp>
        <p:nvSpPr>
          <p:cNvPr id="7" name="Rectangle 6">
            <a:extLst>
              <a:ext uri="{FF2B5EF4-FFF2-40B4-BE49-F238E27FC236}">
                <a16:creationId xmlns:a16="http://schemas.microsoft.com/office/drawing/2014/main" id="{51A61CC4-0941-4244-AA8E-FDC17C837649}"/>
              </a:ext>
            </a:extLst>
          </p:cNvPr>
          <p:cNvSpPr/>
          <p:nvPr/>
        </p:nvSpPr>
        <p:spPr bwMode="auto">
          <a:xfrm>
            <a:off x="1779639" y="3097161"/>
            <a:ext cx="1858296" cy="452284"/>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3" name="Date Placeholder 2">
            <a:extLst>
              <a:ext uri="{FF2B5EF4-FFF2-40B4-BE49-F238E27FC236}">
                <a16:creationId xmlns:a16="http://schemas.microsoft.com/office/drawing/2014/main" id="{152807ED-51AF-4B52-A27A-8D4F1E209C2F}"/>
              </a:ext>
            </a:extLst>
          </p:cNvPr>
          <p:cNvSpPr>
            <a:spLocks noGrp="1"/>
          </p:cNvSpPr>
          <p:nvPr>
            <p:ph type="dt" sz="half" idx="10"/>
          </p:nvPr>
        </p:nvSpPr>
        <p:spPr/>
        <p:txBody>
          <a:bodyPr/>
          <a:lstStyle/>
          <a:p>
            <a:pPr>
              <a:defRPr/>
            </a:pPr>
            <a:fld id="{47DABD63-F28E-4D0C-8191-5795302F1118}" type="datetime1">
              <a:rPr lang="en-US" altLang="en-US" smtClean="0"/>
              <a:t>11/30/2023</a:t>
            </a:fld>
            <a:endParaRPr lang="en-US" altLang="en-US" dirty="0"/>
          </a:p>
        </p:txBody>
      </p:sp>
    </p:spTree>
    <p:extLst>
      <p:ext uri="{BB962C8B-B14F-4D97-AF65-F5344CB8AC3E}">
        <p14:creationId xmlns:p14="http://schemas.microsoft.com/office/powerpoint/2010/main" val="3910318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8D88-BBD7-42DA-8AED-730525E6CD3C}"/>
              </a:ext>
            </a:extLst>
          </p:cNvPr>
          <p:cNvSpPr>
            <a:spLocks noGrp="1"/>
          </p:cNvSpPr>
          <p:nvPr>
            <p:ph type="title"/>
          </p:nvPr>
        </p:nvSpPr>
        <p:spPr>
          <a:xfrm>
            <a:off x="1045758" y="301625"/>
            <a:ext cx="7637867" cy="1143000"/>
          </a:xfrm>
        </p:spPr>
        <p:txBody>
          <a:bodyPr/>
          <a:lstStyle/>
          <a:p>
            <a:r>
              <a:rPr lang="en-US" dirty="0"/>
              <a:t>Employees who have an application </a:t>
            </a:r>
            <a:r>
              <a:rPr lang="en-US" i="1" dirty="0"/>
              <a:t>prior </a:t>
            </a:r>
            <a:r>
              <a:rPr lang="en-US" dirty="0"/>
              <a:t>to 2013, must complete the last 2 pages of the 2013 Employee application.</a:t>
            </a:r>
          </a:p>
        </p:txBody>
      </p:sp>
      <p:sp>
        <p:nvSpPr>
          <p:cNvPr id="3" name="Slide Number Placeholder 2">
            <a:extLst>
              <a:ext uri="{FF2B5EF4-FFF2-40B4-BE49-F238E27FC236}">
                <a16:creationId xmlns:a16="http://schemas.microsoft.com/office/drawing/2014/main" id="{79ADAFB8-80D4-4AC7-87CB-9AD8A94A7CEC}"/>
              </a:ext>
            </a:extLst>
          </p:cNvPr>
          <p:cNvSpPr>
            <a:spLocks noGrp="1"/>
          </p:cNvSpPr>
          <p:nvPr>
            <p:ph type="sldNum" sz="quarter" idx="12"/>
          </p:nvPr>
        </p:nvSpPr>
        <p:spPr/>
        <p:txBody>
          <a:bodyPr/>
          <a:lstStyle/>
          <a:p>
            <a:pPr>
              <a:defRPr/>
            </a:pPr>
            <a:fld id="{564FD947-0505-4D10-B128-A02142C8EFA6}" type="slidenum">
              <a:rPr lang="en-US" altLang="en-US" smtClean="0"/>
              <a:pPr>
                <a:defRPr/>
              </a:pPr>
              <a:t>74</a:t>
            </a:fld>
            <a:endParaRPr lang="en-US" altLang="en-US" dirty="0"/>
          </a:p>
        </p:txBody>
      </p:sp>
      <p:pic>
        <p:nvPicPr>
          <p:cNvPr id="5" name="Picture 4">
            <a:extLst>
              <a:ext uri="{FF2B5EF4-FFF2-40B4-BE49-F238E27FC236}">
                <a16:creationId xmlns:a16="http://schemas.microsoft.com/office/drawing/2014/main" id="{B80393C4-352D-4ED8-B4E1-3FC2B65BF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758" y="1548258"/>
            <a:ext cx="4120325" cy="4941032"/>
          </a:xfrm>
          <a:prstGeom prst="rect">
            <a:avLst/>
          </a:prstGeom>
        </p:spPr>
      </p:pic>
      <p:pic>
        <p:nvPicPr>
          <p:cNvPr id="7" name="Picture 6">
            <a:extLst>
              <a:ext uri="{FF2B5EF4-FFF2-40B4-BE49-F238E27FC236}">
                <a16:creationId xmlns:a16="http://schemas.microsoft.com/office/drawing/2014/main" id="{78A751A8-CBCE-4266-A7E4-F3D95411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779" y="1431131"/>
            <a:ext cx="3878104" cy="5274469"/>
          </a:xfrm>
          <a:prstGeom prst="rect">
            <a:avLst/>
          </a:prstGeom>
        </p:spPr>
      </p:pic>
      <p:sp>
        <p:nvSpPr>
          <p:cNvPr id="10" name="Rectangle 9">
            <a:extLst>
              <a:ext uri="{FF2B5EF4-FFF2-40B4-BE49-F238E27FC236}">
                <a16:creationId xmlns:a16="http://schemas.microsoft.com/office/drawing/2014/main" id="{D0FBB384-1453-4346-BBF8-0AA5B11E4488}"/>
              </a:ext>
            </a:extLst>
          </p:cNvPr>
          <p:cNvSpPr/>
          <p:nvPr/>
        </p:nvSpPr>
        <p:spPr bwMode="auto">
          <a:xfrm>
            <a:off x="1045758" y="5889524"/>
            <a:ext cx="1166500" cy="540774"/>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1" name="TextBox 10">
            <a:extLst>
              <a:ext uri="{FF2B5EF4-FFF2-40B4-BE49-F238E27FC236}">
                <a16:creationId xmlns:a16="http://schemas.microsoft.com/office/drawing/2014/main" id="{12E93233-405E-4A9F-B9E5-AD3E7EC387C3}"/>
              </a:ext>
            </a:extLst>
          </p:cNvPr>
          <p:cNvSpPr txBox="1"/>
          <p:nvPr/>
        </p:nvSpPr>
        <p:spPr>
          <a:xfrm>
            <a:off x="2590801" y="5756794"/>
            <a:ext cx="2344993" cy="923330"/>
          </a:xfrm>
          <a:prstGeom prst="rect">
            <a:avLst/>
          </a:prstGeom>
          <a:noFill/>
        </p:spPr>
        <p:txBody>
          <a:bodyPr wrap="square" rtlCol="0">
            <a:spAutoFit/>
          </a:bodyPr>
          <a:lstStyle/>
          <a:p>
            <a:r>
              <a:rPr lang="en-US" dirty="0"/>
              <a:t>Correct application date is March 19, 2013.</a:t>
            </a:r>
          </a:p>
        </p:txBody>
      </p:sp>
      <p:sp>
        <p:nvSpPr>
          <p:cNvPr id="12" name="Rectangle 11">
            <a:extLst>
              <a:ext uri="{FF2B5EF4-FFF2-40B4-BE49-F238E27FC236}">
                <a16:creationId xmlns:a16="http://schemas.microsoft.com/office/drawing/2014/main" id="{E4A256E0-D637-44A1-9FAF-42FF0578C0E0}"/>
              </a:ext>
            </a:extLst>
          </p:cNvPr>
          <p:cNvSpPr/>
          <p:nvPr/>
        </p:nvSpPr>
        <p:spPr bwMode="auto">
          <a:xfrm>
            <a:off x="5255345" y="6222922"/>
            <a:ext cx="1322437" cy="45720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Date Placeholder 3">
            <a:extLst>
              <a:ext uri="{FF2B5EF4-FFF2-40B4-BE49-F238E27FC236}">
                <a16:creationId xmlns:a16="http://schemas.microsoft.com/office/drawing/2014/main" id="{9AE5923E-F5FD-42CE-9495-DCCD1819D733}"/>
              </a:ext>
            </a:extLst>
          </p:cNvPr>
          <p:cNvSpPr>
            <a:spLocks noGrp="1"/>
          </p:cNvSpPr>
          <p:nvPr>
            <p:ph type="dt" sz="half" idx="10"/>
          </p:nvPr>
        </p:nvSpPr>
        <p:spPr/>
        <p:txBody>
          <a:bodyPr/>
          <a:lstStyle/>
          <a:p>
            <a:pPr>
              <a:defRPr/>
            </a:pPr>
            <a:fld id="{EB5C905B-334C-4E90-9F05-9027D2296ED8}" type="datetime1">
              <a:rPr lang="en-US" altLang="en-US" smtClean="0"/>
              <a:t>11/30/2023</a:t>
            </a:fld>
            <a:endParaRPr lang="en-US" altLang="en-US" dirty="0"/>
          </a:p>
        </p:txBody>
      </p:sp>
    </p:spTree>
    <p:extLst>
      <p:ext uri="{BB962C8B-B14F-4D97-AF65-F5344CB8AC3E}">
        <p14:creationId xmlns:p14="http://schemas.microsoft.com/office/powerpoint/2010/main" val="3769852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ADBF-C62B-4152-84D0-3E1DB35042C9}"/>
              </a:ext>
            </a:extLst>
          </p:cNvPr>
          <p:cNvSpPr>
            <a:spLocks noGrp="1"/>
          </p:cNvSpPr>
          <p:nvPr>
            <p:ph type="title"/>
          </p:nvPr>
        </p:nvSpPr>
        <p:spPr/>
        <p:txBody>
          <a:bodyPr/>
          <a:lstStyle/>
          <a:p>
            <a:r>
              <a:rPr lang="en-US" dirty="0"/>
              <a:t>2018 “Pass the Trash” Application – for school employees hired </a:t>
            </a:r>
            <a:r>
              <a:rPr lang="en-US" u="sng" dirty="0"/>
              <a:t>on or after </a:t>
            </a:r>
            <a:r>
              <a:rPr lang="en-US" dirty="0"/>
              <a:t>June 1, 2018.</a:t>
            </a:r>
          </a:p>
        </p:txBody>
      </p:sp>
      <p:sp>
        <p:nvSpPr>
          <p:cNvPr id="3" name="Slide Number Placeholder 2">
            <a:extLst>
              <a:ext uri="{FF2B5EF4-FFF2-40B4-BE49-F238E27FC236}">
                <a16:creationId xmlns:a16="http://schemas.microsoft.com/office/drawing/2014/main" id="{5C272C9F-989B-4F98-9808-DC84295B1093}"/>
              </a:ext>
            </a:extLst>
          </p:cNvPr>
          <p:cNvSpPr>
            <a:spLocks noGrp="1"/>
          </p:cNvSpPr>
          <p:nvPr>
            <p:ph type="sldNum" sz="quarter" idx="12"/>
          </p:nvPr>
        </p:nvSpPr>
        <p:spPr/>
        <p:txBody>
          <a:bodyPr/>
          <a:lstStyle/>
          <a:p>
            <a:pPr>
              <a:defRPr/>
            </a:pPr>
            <a:fld id="{564FD947-0505-4D10-B128-A02142C8EFA6}" type="slidenum">
              <a:rPr lang="en-US" altLang="en-US" smtClean="0"/>
              <a:pPr>
                <a:defRPr/>
              </a:pPr>
              <a:t>75</a:t>
            </a:fld>
            <a:endParaRPr lang="en-US" altLang="en-US" dirty="0"/>
          </a:p>
        </p:txBody>
      </p:sp>
      <p:pic>
        <p:nvPicPr>
          <p:cNvPr id="5" name="Picture 4">
            <a:extLst>
              <a:ext uri="{FF2B5EF4-FFF2-40B4-BE49-F238E27FC236}">
                <a16:creationId xmlns:a16="http://schemas.microsoft.com/office/drawing/2014/main" id="{C0768004-9903-4EE1-AFE2-FEB0060B2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633" y="1603427"/>
            <a:ext cx="3962400" cy="5102173"/>
          </a:xfrm>
          <a:prstGeom prst="rect">
            <a:avLst/>
          </a:prstGeom>
        </p:spPr>
      </p:pic>
      <p:pic>
        <p:nvPicPr>
          <p:cNvPr id="7" name="Picture 6">
            <a:extLst>
              <a:ext uri="{FF2B5EF4-FFF2-40B4-BE49-F238E27FC236}">
                <a16:creationId xmlns:a16="http://schemas.microsoft.com/office/drawing/2014/main" id="{9D4BDA3C-B7D5-4C72-8626-CAB9FAC7C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348" y="1603427"/>
            <a:ext cx="3500285" cy="5102173"/>
          </a:xfrm>
          <a:prstGeom prst="rect">
            <a:avLst/>
          </a:prstGeom>
        </p:spPr>
      </p:pic>
      <p:sp>
        <p:nvSpPr>
          <p:cNvPr id="8" name="Rectangle 7">
            <a:extLst>
              <a:ext uri="{FF2B5EF4-FFF2-40B4-BE49-F238E27FC236}">
                <a16:creationId xmlns:a16="http://schemas.microsoft.com/office/drawing/2014/main" id="{153EA8FC-64DA-45C8-8289-0B602C04A569}"/>
              </a:ext>
            </a:extLst>
          </p:cNvPr>
          <p:cNvSpPr/>
          <p:nvPr/>
        </p:nvSpPr>
        <p:spPr bwMode="auto">
          <a:xfrm>
            <a:off x="1370013" y="6248400"/>
            <a:ext cx="1029058" cy="307975"/>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Date Placeholder 3">
            <a:extLst>
              <a:ext uri="{FF2B5EF4-FFF2-40B4-BE49-F238E27FC236}">
                <a16:creationId xmlns:a16="http://schemas.microsoft.com/office/drawing/2014/main" id="{9497D526-10B1-4915-8655-B4F255B59781}"/>
              </a:ext>
            </a:extLst>
          </p:cNvPr>
          <p:cNvSpPr>
            <a:spLocks noGrp="1"/>
          </p:cNvSpPr>
          <p:nvPr>
            <p:ph type="dt" sz="half" idx="10"/>
          </p:nvPr>
        </p:nvSpPr>
        <p:spPr/>
        <p:txBody>
          <a:bodyPr/>
          <a:lstStyle/>
          <a:p>
            <a:pPr>
              <a:defRPr/>
            </a:pPr>
            <a:fld id="{0000A2A0-D945-4A5A-8891-7863B7E244DA}" type="datetime1">
              <a:rPr lang="en-US" altLang="en-US" smtClean="0"/>
              <a:t>11/30/2023</a:t>
            </a:fld>
            <a:endParaRPr lang="en-US" altLang="en-US" dirty="0"/>
          </a:p>
        </p:txBody>
      </p:sp>
    </p:spTree>
    <p:extLst>
      <p:ext uri="{BB962C8B-B14F-4D97-AF65-F5344CB8AC3E}">
        <p14:creationId xmlns:p14="http://schemas.microsoft.com/office/powerpoint/2010/main" val="31755380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ADBF-C62B-4152-84D0-3E1DB35042C9}"/>
              </a:ext>
            </a:extLst>
          </p:cNvPr>
          <p:cNvSpPr>
            <a:spLocks noGrp="1"/>
          </p:cNvSpPr>
          <p:nvPr>
            <p:ph type="title"/>
          </p:nvPr>
        </p:nvSpPr>
        <p:spPr/>
        <p:txBody>
          <a:bodyPr/>
          <a:lstStyle/>
          <a:p>
            <a:r>
              <a:rPr lang="en-US" dirty="0"/>
              <a:t>2019 “Pass the Trash” Application – for school employees hired </a:t>
            </a:r>
            <a:r>
              <a:rPr lang="en-US" u="sng" dirty="0"/>
              <a:t>on or after </a:t>
            </a:r>
            <a:r>
              <a:rPr lang="en-US" dirty="0"/>
              <a:t>September 1, 2019.</a:t>
            </a:r>
          </a:p>
        </p:txBody>
      </p:sp>
      <p:sp>
        <p:nvSpPr>
          <p:cNvPr id="3" name="Slide Number Placeholder 2">
            <a:extLst>
              <a:ext uri="{FF2B5EF4-FFF2-40B4-BE49-F238E27FC236}">
                <a16:creationId xmlns:a16="http://schemas.microsoft.com/office/drawing/2014/main" id="{5C272C9F-989B-4F98-9808-DC84295B1093}"/>
              </a:ext>
            </a:extLst>
          </p:cNvPr>
          <p:cNvSpPr>
            <a:spLocks noGrp="1"/>
          </p:cNvSpPr>
          <p:nvPr>
            <p:ph type="sldNum" sz="quarter" idx="12"/>
          </p:nvPr>
        </p:nvSpPr>
        <p:spPr/>
        <p:txBody>
          <a:bodyPr/>
          <a:lstStyle/>
          <a:p>
            <a:pPr>
              <a:defRPr/>
            </a:pPr>
            <a:fld id="{564FD947-0505-4D10-B128-A02142C8EFA6}" type="slidenum">
              <a:rPr lang="en-US" altLang="en-US" smtClean="0"/>
              <a:pPr>
                <a:defRPr/>
              </a:pPr>
              <a:t>76</a:t>
            </a:fld>
            <a:endParaRPr lang="en-US" altLang="en-US" dirty="0"/>
          </a:p>
        </p:txBody>
      </p:sp>
      <p:pic>
        <p:nvPicPr>
          <p:cNvPr id="4" name="Picture 3">
            <a:extLst>
              <a:ext uri="{FF2B5EF4-FFF2-40B4-BE49-F238E27FC236}">
                <a16:creationId xmlns:a16="http://schemas.microsoft.com/office/drawing/2014/main" id="{F693C4DD-CA09-4038-940D-74D21BD768D7}"/>
              </a:ext>
            </a:extLst>
          </p:cNvPr>
          <p:cNvPicPr>
            <a:picLocks noChangeAspect="1"/>
          </p:cNvPicPr>
          <p:nvPr/>
        </p:nvPicPr>
        <p:blipFill>
          <a:blip r:embed="rId2"/>
          <a:stretch>
            <a:fillRect/>
          </a:stretch>
        </p:blipFill>
        <p:spPr>
          <a:xfrm>
            <a:off x="849665" y="1569720"/>
            <a:ext cx="4047597" cy="5235399"/>
          </a:xfrm>
          <a:prstGeom prst="rect">
            <a:avLst/>
          </a:prstGeom>
          <a:ln>
            <a:solidFill>
              <a:schemeClr val="tx1"/>
            </a:solidFill>
          </a:ln>
        </p:spPr>
      </p:pic>
      <p:pic>
        <p:nvPicPr>
          <p:cNvPr id="6" name="Picture 5">
            <a:extLst>
              <a:ext uri="{FF2B5EF4-FFF2-40B4-BE49-F238E27FC236}">
                <a16:creationId xmlns:a16="http://schemas.microsoft.com/office/drawing/2014/main" id="{C9CD8206-F64A-4F2A-A4A6-126A377C8D28}"/>
              </a:ext>
            </a:extLst>
          </p:cNvPr>
          <p:cNvPicPr>
            <a:picLocks noChangeAspect="1"/>
          </p:cNvPicPr>
          <p:nvPr/>
        </p:nvPicPr>
        <p:blipFill>
          <a:blip r:embed="rId3"/>
          <a:stretch>
            <a:fillRect/>
          </a:stretch>
        </p:blipFill>
        <p:spPr>
          <a:xfrm>
            <a:off x="5026819" y="1569720"/>
            <a:ext cx="3840480" cy="4907280"/>
          </a:xfrm>
          <a:prstGeom prst="rect">
            <a:avLst/>
          </a:prstGeom>
        </p:spPr>
      </p:pic>
      <p:sp>
        <p:nvSpPr>
          <p:cNvPr id="9" name="Rectangle 8">
            <a:extLst>
              <a:ext uri="{FF2B5EF4-FFF2-40B4-BE49-F238E27FC236}">
                <a16:creationId xmlns:a16="http://schemas.microsoft.com/office/drawing/2014/main" id="{C44489D5-E77C-4DCE-9BA5-ABD2F05F5243}"/>
              </a:ext>
            </a:extLst>
          </p:cNvPr>
          <p:cNvSpPr/>
          <p:nvPr/>
        </p:nvSpPr>
        <p:spPr bwMode="auto">
          <a:xfrm>
            <a:off x="699911" y="6511218"/>
            <a:ext cx="1546578" cy="301625"/>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5" name="Date Placeholder 4">
            <a:extLst>
              <a:ext uri="{FF2B5EF4-FFF2-40B4-BE49-F238E27FC236}">
                <a16:creationId xmlns:a16="http://schemas.microsoft.com/office/drawing/2014/main" id="{4CE785ED-12AD-422C-A465-8EDB9AD7455E}"/>
              </a:ext>
            </a:extLst>
          </p:cNvPr>
          <p:cNvSpPr>
            <a:spLocks noGrp="1"/>
          </p:cNvSpPr>
          <p:nvPr>
            <p:ph type="dt" sz="half" idx="10"/>
          </p:nvPr>
        </p:nvSpPr>
        <p:spPr/>
        <p:txBody>
          <a:bodyPr/>
          <a:lstStyle/>
          <a:p>
            <a:pPr>
              <a:defRPr/>
            </a:pPr>
            <a:fld id="{633027DE-3D12-4752-8F79-30865BD76C14}" type="datetime1">
              <a:rPr lang="en-US" altLang="en-US" smtClean="0"/>
              <a:t>11/30/2023</a:t>
            </a:fld>
            <a:endParaRPr lang="en-US" altLang="en-US" dirty="0"/>
          </a:p>
        </p:txBody>
      </p:sp>
    </p:spTree>
    <p:extLst>
      <p:ext uri="{BB962C8B-B14F-4D97-AF65-F5344CB8AC3E}">
        <p14:creationId xmlns:p14="http://schemas.microsoft.com/office/powerpoint/2010/main" val="2830336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95D8-3F7C-47D8-BB3A-6A625D06898F}"/>
              </a:ext>
            </a:extLst>
          </p:cNvPr>
          <p:cNvSpPr>
            <a:spLocks noGrp="1"/>
          </p:cNvSpPr>
          <p:nvPr>
            <p:ph type="title"/>
          </p:nvPr>
        </p:nvSpPr>
        <p:spPr/>
        <p:txBody>
          <a:bodyPr/>
          <a:lstStyle/>
          <a:p>
            <a:r>
              <a:rPr lang="en-US" sz="2400" dirty="0"/>
              <a:t>2019 Code of Conduct (in English and Spanish) can be accessed on rcan.org&gt;Protect/Report&gt;FAQ</a:t>
            </a:r>
          </a:p>
        </p:txBody>
      </p:sp>
      <p:sp>
        <p:nvSpPr>
          <p:cNvPr id="6" name="TextBox 5">
            <a:extLst>
              <a:ext uri="{FF2B5EF4-FFF2-40B4-BE49-F238E27FC236}">
                <a16:creationId xmlns:a16="http://schemas.microsoft.com/office/drawing/2014/main" id="{53F6EF0C-6EBB-4B1C-B9EE-87BB4F54688E}"/>
              </a:ext>
            </a:extLst>
          </p:cNvPr>
          <p:cNvSpPr txBox="1"/>
          <p:nvPr/>
        </p:nvSpPr>
        <p:spPr>
          <a:xfrm>
            <a:off x="1411109" y="5271911"/>
            <a:ext cx="7313612" cy="923330"/>
          </a:xfrm>
          <a:prstGeom prst="rect">
            <a:avLst/>
          </a:prstGeom>
          <a:noFill/>
          <a:ln>
            <a:solidFill>
              <a:schemeClr val="tx1"/>
            </a:solidFill>
          </a:ln>
        </p:spPr>
        <p:txBody>
          <a:bodyPr wrap="square" rtlCol="0">
            <a:spAutoFit/>
          </a:bodyPr>
          <a:lstStyle/>
          <a:p>
            <a:r>
              <a:rPr lang="en-US" i="0" dirty="0"/>
              <a:t>All employees and volunteers must read the Code of Conduct and sign page 23. The signed copy will be retained in the employee or volunteer file.</a:t>
            </a:r>
          </a:p>
        </p:txBody>
      </p:sp>
      <p:sp>
        <p:nvSpPr>
          <p:cNvPr id="7" name="Date Placeholder 6">
            <a:extLst>
              <a:ext uri="{FF2B5EF4-FFF2-40B4-BE49-F238E27FC236}">
                <a16:creationId xmlns:a16="http://schemas.microsoft.com/office/drawing/2014/main" id="{6A6E9D41-EC43-45C3-9AE9-81401C9C8805}"/>
              </a:ext>
            </a:extLst>
          </p:cNvPr>
          <p:cNvSpPr>
            <a:spLocks noGrp="1"/>
          </p:cNvSpPr>
          <p:nvPr>
            <p:ph type="dt" sz="half" idx="10"/>
          </p:nvPr>
        </p:nvSpPr>
        <p:spPr/>
        <p:txBody>
          <a:bodyPr/>
          <a:lstStyle/>
          <a:p>
            <a:pPr>
              <a:defRPr/>
            </a:pPr>
            <a:fld id="{B66FF575-D2F9-43C7-B45C-C9C6C5B5EADD}"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44D3F5D2-866B-45F8-B19E-CB059F9A444E}"/>
              </a:ext>
            </a:extLst>
          </p:cNvPr>
          <p:cNvSpPr>
            <a:spLocks noGrp="1"/>
          </p:cNvSpPr>
          <p:nvPr>
            <p:ph type="sldNum" sz="quarter" idx="12"/>
          </p:nvPr>
        </p:nvSpPr>
        <p:spPr/>
        <p:txBody>
          <a:bodyPr/>
          <a:lstStyle/>
          <a:p>
            <a:pPr>
              <a:defRPr/>
            </a:pPr>
            <a:fld id="{17C036D6-F50A-4163-9F0F-B0B1E196B63E}" type="slidenum">
              <a:rPr lang="en-US" altLang="en-US" smtClean="0"/>
              <a:pPr>
                <a:defRPr/>
              </a:pPr>
              <a:t>77</a:t>
            </a:fld>
            <a:endParaRPr lang="en-US" altLang="en-US" dirty="0"/>
          </a:p>
        </p:txBody>
      </p:sp>
      <p:pic>
        <p:nvPicPr>
          <p:cNvPr id="5" name="Picture 4">
            <a:extLst>
              <a:ext uri="{FF2B5EF4-FFF2-40B4-BE49-F238E27FC236}">
                <a16:creationId xmlns:a16="http://schemas.microsoft.com/office/drawing/2014/main" id="{202BDD24-5268-4D24-3629-B697788B87F7}"/>
              </a:ext>
            </a:extLst>
          </p:cNvPr>
          <p:cNvPicPr>
            <a:picLocks noChangeAspect="1"/>
          </p:cNvPicPr>
          <p:nvPr/>
        </p:nvPicPr>
        <p:blipFill>
          <a:blip r:embed="rId3"/>
          <a:stretch>
            <a:fillRect/>
          </a:stretch>
        </p:blipFill>
        <p:spPr>
          <a:xfrm>
            <a:off x="875337" y="1753963"/>
            <a:ext cx="7631730" cy="3208609"/>
          </a:xfrm>
          <a:prstGeom prst="rect">
            <a:avLst/>
          </a:prstGeom>
        </p:spPr>
      </p:pic>
    </p:spTree>
    <p:extLst>
      <p:ext uri="{BB962C8B-B14F-4D97-AF65-F5344CB8AC3E}">
        <p14:creationId xmlns:p14="http://schemas.microsoft.com/office/powerpoint/2010/main" val="11115784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490EDE54-DE19-4BBF-A0DD-9AC3D43C840B}"/>
              </a:ext>
            </a:extLst>
          </p:cNvPr>
          <p:cNvSpPr>
            <a:spLocks noGrp="1" noChangeArrowheads="1"/>
          </p:cNvSpPr>
          <p:nvPr>
            <p:ph type="title"/>
          </p:nvPr>
        </p:nvSpPr>
        <p:spPr>
          <a:xfrm>
            <a:off x="1370013" y="344487"/>
            <a:ext cx="7313612" cy="1143000"/>
          </a:xfrm>
        </p:spPr>
        <p:txBody>
          <a:bodyPr wrap="square" anchor="b">
            <a:normAutofit fontScale="90000"/>
          </a:bodyPr>
          <a:lstStyle/>
          <a:p>
            <a:pPr eaLnBrk="1" hangingPunct="1"/>
            <a:r>
              <a:rPr lang="en-US" altLang="en-US" dirty="0"/>
              <a:t>Once we receive the packet for the background check, we will enter the dates from the required documents and background check into Virtus.</a:t>
            </a:r>
          </a:p>
        </p:txBody>
      </p:sp>
      <p:sp>
        <p:nvSpPr>
          <p:cNvPr id="73" name="Content Placeholder 3">
            <a:extLst>
              <a:ext uri="{FF2B5EF4-FFF2-40B4-BE49-F238E27FC236}">
                <a16:creationId xmlns:a16="http://schemas.microsoft.com/office/drawing/2014/main" id="{F12DBFF3-BA3A-4737-A6A3-4E0E58A6D105}"/>
              </a:ext>
            </a:extLst>
          </p:cNvPr>
          <p:cNvSpPr>
            <a:spLocks noGrp="1"/>
          </p:cNvSpPr>
          <p:nvPr>
            <p:ph sz="half" idx="1"/>
          </p:nvPr>
        </p:nvSpPr>
        <p:spPr>
          <a:xfrm>
            <a:off x="1370013" y="1827213"/>
            <a:ext cx="3579812" cy="4114800"/>
          </a:xfrm>
        </p:spPr>
        <p:txBody>
          <a:bodyPr wrap="square" anchor="t">
            <a:normAutofit/>
          </a:bodyPr>
          <a:lstStyle/>
          <a:p>
            <a:pPr>
              <a:lnSpc>
                <a:spcPct val="90000"/>
              </a:lnSpc>
            </a:pPr>
            <a:r>
              <a:rPr lang="en-US" sz="2400" dirty="0"/>
              <a:t>The date the employee/ volunteer application was signed.</a:t>
            </a:r>
          </a:p>
          <a:p>
            <a:pPr>
              <a:lnSpc>
                <a:spcPct val="90000"/>
              </a:lnSpc>
            </a:pPr>
            <a:r>
              <a:rPr lang="en-US" sz="2400" dirty="0"/>
              <a:t>The date the Code of Conduct was signed.</a:t>
            </a:r>
          </a:p>
          <a:p>
            <a:pPr>
              <a:lnSpc>
                <a:spcPct val="90000"/>
              </a:lnSpc>
            </a:pPr>
            <a:r>
              <a:rPr lang="en-US" sz="2400" dirty="0"/>
              <a:t>The date the background check was completed.</a:t>
            </a:r>
          </a:p>
        </p:txBody>
      </p:sp>
      <p:pic>
        <p:nvPicPr>
          <p:cNvPr id="5" name="Picture 4">
            <a:extLst>
              <a:ext uri="{FF2B5EF4-FFF2-40B4-BE49-F238E27FC236}">
                <a16:creationId xmlns:a16="http://schemas.microsoft.com/office/drawing/2014/main" id="{6BB34F14-EF57-441C-85BD-25D5A12AFB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399" r="28003" b="-1"/>
          <a:stretch/>
        </p:blipFill>
        <p:spPr>
          <a:xfrm>
            <a:off x="5102225" y="1827213"/>
            <a:ext cx="3581400" cy="4114800"/>
          </a:xfrm>
          <a:prstGeom prst="rect">
            <a:avLst/>
          </a:prstGeom>
          <a:noFill/>
        </p:spPr>
      </p:pic>
      <p:sp>
        <p:nvSpPr>
          <p:cNvPr id="3" name="Date Placeholder 2">
            <a:extLst>
              <a:ext uri="{FF2B5EF4-FFF2-40B4-BE49-F238E27FC236}">
                <a16:creationId xmlns:a16="http://schemas.microsoft.com/office/drawing/2014/main" id="{E9B12DED-1FEE-4C65-BEDD-5604B5041B21}"/>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8A22C2A5-2102-4A90-9583-6148A6C48BA8}" type="datetime1">
              <a:rPr lang="en-US" altLang="en-US" smtClean="0"/>
              <a:pPr>
                <a:spcAft>
                  <a:spcPts val="600"/>
                </a:spcAft>
                <a:defRPr/>
              </a:pPr>
              <a:t>11/30/2023</a:t>
            </a:fld>
            <a:endParaRPr lang="en-US" altLang="en-US"/>
          </a:p>
        </p:txBody>
      </p:sp>
      <p:sp>
        <p:nvSpPr>
          <p:cNvPr id="4" name="Slide Number Placeholder 3">
            <a:extLst>
              <a:ext uri="{FF2B5EF4-FFF2-40B4-BE49-F238E27FC236}">
                <a16:creationId xmlns:a16="http://schemas.microsoft.com/office/drawing/2014/main" id="{59F785F8-649E-4307-8B7F-1ED4FB2494E2}"/>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78</a:t>
            </a:fld>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3C20-320D-4B2A-AE47-234F43905C39}"/>
              </a:ext>
            </a:extLst>
          </p:cNvPr>
          <p:cNvSpPr>
            <a:spLocks noGrp="1"/>
          </p:cNvSpPr>
          <p:nvPr>
            <p:ph type="title"/>
          </p:nvPr>
        </p:nvSpPr>
        <p:spPr/>
        <p:txBody>
          <a:bodyPr/>
          <a:lstStyle/>
          <a:p>
            <a:r>
              <a:rPr lang="en-US" sz="2400" dirty="0"/>
              <a:t>Each employee (emergent) and volunteer (who has a background check) will receive a letter from our team (once you’re centralized). </a:t>
            </a:r>
          </a:p>
        </p:txBody>
      </p:sp>
      <p:sp>
        <p:nvSpPr>
          <p:cNvPr id="3" name="TextBox 2">
            <a:extLst>
              <a:ext uri="{FF2B5EF4-FFF2-40B4-BE49-F238E27FC236}">
                <a16:creationId xmlns:a16="http://schemas.microsoft.com/office/drawing/2014/main" id="{142E4E6A-9778-42A3-A2AC-51BA6BC3E528}"/>
              </a:ext>
            </a:extLst>
          </p:cNvPr>
          <p:cNvSpPr txBox="1"/>
          <p:nvPr/>
        </p:nvSpPr>
        <p:spPr>
          <a:xfrm>
            <a:off x="6030473" y="1641715"/>
            <a:ext cx="2675467" cy="2031325"/>
          </a:xfrm>
          <a:prstGeom prst="rect">
            <a:avLst/>
          </a:prstGeom>
          <a:noFill/>
          <a:ln>
            <a:solidFill>
              <a:schemeClr val="tx1"/>
            </a:solidFill>
          </a:ln>
        </p:spPr>
        <p:txBody>
          <a:bodyPr wrap="square" rtlCol="0">
            <a:spAutoFit/>
          </a:bodyPr>
          <a:lstStyle/>
          <a:p>
            <a:r>
              <a:rPr lang="en-US" i="0" dirty="0"/>
              <a:t>Emergent Employees and volunteers are required to have this letter in their file as proof that the background check was run.</a:t>
            </a:r>
          </a:p>
        </p:txBody>
      </p:sp>
      <p:sp>
        <p:nvSpPr>
          <p:cNvPr id="7" name="Date Placeholder 6">
            <a:extLst>
              <a:ext uri="{FF2B5EF4-FFF2-40B4-BE49-F238E27FC236}">
                <a16:creationId xmlns:a16="http://schemas.microsoft.com/office/drawing/2014/main" id="{AF5A8F46-36C7-41CF-B8EA-137119A99137}"/>
              </a:ext>
            </a:extLst>
          </p:cNvPr>
          <p:cNvSpPr>
            <a:spLocks noGrp="1"/>
          </p:cNvSpPr>
          <p:nvPr>
            <p:ph type="dt" sz="half" idx="10"/>
          </p:nvPr>
        </p:nvSpPr>
        <p:spPr/>
        <p:txBody>
          <a:bodyPr/>
          <a:lstStyle/>
          <a:p>
            <a:pPr>
              <a:defRPr/>
            </a:pPr>
            <a:fld id="{92E0B96F-52C9-4E0B-B2EB-76AB20047F47}"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11C47D72-F2CC-4567-8A97-ACF7B775216C}"/>
              </a:ext>
            </a:extLst>
          </p:cNvPr>
          <p:cNvSpPr>
            <a:spLocks noGrp="1"/>
          </p:cNvSpPr>
          <p:nvPr>
            <p:ph type="sldNum" sz="quarter" idx="12"/>
          </p:nvPr>
        </p:nvSpPr>
        <p:spPr/>
        <p:txBody>
          <a:bodyPr/>
          <a:lstStyle/>
          <a:p>
            <a:pPr>
              <a:defRPr/>
            </a:pPr>
            <a:fld id="{17C036D6-F50A-4163-9F0F-B0B1E196B63E}" type="slidenum">
              <a:rPr lang="en-US" altLang="en-US" smtClean="0"/>
              <a:pPr>
                <a:defRPr/>
              </a:pPr>
              <a:t>79</a:t>
            </a:fld>
            <a:endParaRPr lang="en-US" altLang="en-US" dirty="0"/>
          </a:p>
        </p:txBody>
      </p:sp>
      <p:pic>
        <p:nvPicPr>
          <p:cNvPr id="6" name="Picture 5">
            <a:extLst>
              <a:ext uri="{FF2B5EF4-FFF2-40B4-BE49-F238E27FC236}">
                <a16:creationId xmlns:a16="http://schemas.microsoft.com/office/drawing/2014/main" id="{0C86B880-0CDE-B29F-11CD-DCA03B9435D9}"/>
              </a:ext>
            </a:extLst>
          </p:cNvPr>
          <p:cNvPicPr>
            <a:picLocks noChangeAspect="1"/>
          </p:cNvPicPr>
          <p:nvPr/>
        </p:nvPicPr>
        <p:blipFill>
          <a:blip r:embed="rId2"/>
          <a:stretch>
            <a:fillRect/>
          </a:stretch>
        </p:blipFill>
        <p:spPr>
          <a:xfrm>
            <a:off x="1049624" y="1693254"/>
            <a:ext cx="4496427" cy="4610743"/>
          </a:xfrm>
          <a:prstGeom prst="rect">
            <a:avLst/>
          </a:prstGeom>
          <a:ln w="19050">
            <a:solidFill>
              <a:schemeClr val="tx2">
                <a:lumMod val="50000"/>
              </a:schemeClr>
            </a:solidFill>
          </a:ln>
        </p:spPr>
      </p:pic>
    </p:spTree>
    <p:extLst>
      <p:ext uri="{BB962C8B-B14F-4D97-AF65-F5344CB8AC3E}">
        <p14:creationId xmlns:p14="http://schemas.microsoft.com/office/powerpoint/2010/main" val="101607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5C3B28B-D0C0-4D7A-8AC0-758350757CE0}"/>
              </a:ext>
            </a:extLst>
          </p:cNvPr>
          <p:cNvSpPr>
            <a:spLocks noGrp="1" noChangeArrowheads="1"/>
          </p:cNvSpPr>
          <p:nvPr>
            <p:ph type="title"/>
          </p:nvPr>
        </p:nvSpPr>
        <p:spPr/>
        <p:txBody>
          <a:bodyPr/>
          <a:lstStyle/>
          <a:p>
            <a:pPr eaLnBrk="1" hangingPunct="1"/>
            <a:r>
              <a:rPr lang="en-US" altLang="en-US" dirty="0"/>
              <a:t>All LSEC’s are required to complete PGC recertification online.</a:t>
            </a:r>
          </a:p>
        </p:txBody>
      </p:sp>
      <p:pic>
        <p:nvPicPr>
          <p:cNvPr id="9" name="Content Placeholder 8" descr="Graphical user interface, application, table, Excel&#10;&#10;Description automatically generated">
            <a:extLst>
              <a:ext uri="{FF2B5EF4-FFF2-40B4-BE49-F238E27FC236}">
                <a16:creationId xmlns:a16="http://schemas.microsoft.com/office/drawing/2014/main" id="{B498EC21-D049-43C8-86FC-B153372C9F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344" r="7928" b="4345"/>
          <a:stretch/>
        </p:blipFill>
        <p:spPr>
          <a:xfrm>
            <a:off x="1370013" y="2930979"/>
            <a:ext cx="6704466" cy="3290207"/>
          </a:xfrm>
        </p:spPr>
      </p:pic>
      <p:sp>
        <p:nvSpPr>
          <p:cNvPr id="5" name="Date Placeholder 4">
            <a:extLst>
              <a:ext uri="{FF2B5EF4-FFF2-40B4-BE49-F238E27FC236}">
                <a16:creationId xmlns:a16="http://schemas.microsoft.com/office/drawing/2014/main" id="{1C706C2C-F3D9-4128-96DC-4040BDE54F99}"/>
              </a:ext>
            </a:extLst>
          </p:cNvPr>
          <p:cNvSpPr>
            <a:spLocks noGrp="1"/>
          </p:cNvSpPr>
          <p:nvPr>
            <p:ph type="dt" sz="half" idx="10"/>
          </p:nvPr>
        </p:nvSpPr>
        <p:spPr/>
        <p:txBody>
          <a:bodyPr/>
          <a:lstStyle/>
          <a:p>
            <a:pPr>
              <a:defRPr/>
            </a:pPr>
            <a:fld id="{27362CE4-4E4F-4EF9-AC2E-32824D09F38A}"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E45F8A80-59C9-4979-AAA3-F02F42F1C124}"/>
              </a:ext>
            </a:extLst>
          </p:cNvPr>
          <p:cNvSpPr>
            <a:spLocks noGrp="1"/>
          </p:cNvSpPr>
          <p:nvPr>
            <p:ph type="sldNum" sz="quarter" idx="12"/>
          </p:nvPr>
        </p:nvSpPr>
        <p:spPr/>
        <p:txBody>
          <a:bodyPr/>
          <a:lstStyle/>
          <a:p>
            <a:pPr>
              <a:defRPr/>
            </a:pPr>
            <a:fld id="{5E1C39F5-C4DB-4446-9DD3-A1FB8B3C08B1}" type="slidenum">
              <a:rPr lang="en-US" altLang="en-US" smtClean="0"/>
              <a:pPr>
                <a:defRPr/>
              </a:pPr>
              <a:t>8</a:t>
            </a:fld>
            <a:endParaRPr lang="en-US" altLang="en-US" dirty="0"/>
          </a:p>
        </p:txBody>
      </p:sp>
      <p:sp>
        <p:nvSpPr>
          <p:cNvPr id="10" name="TextBox 9">
            <a:extLst>
              <a:ext uri="{FF2B5EF4-FFF2-40B4-BE49-F238E27FC236}">
                <a16:creationId xmlns:a16="http://schemas.microsoft.com/office/drawing/2014/main" id="{B8757FDD-8A70-48E0-BF54-5654FBDC4A0B}"/>
              </a:ext>
            </a:extLst>
          </p:cNvPr>
          <p:cNvSpPr txBox="1"/>
          <p:nvPr/>
        </p:nvSpPr>
        <p:spPr>
          <a:xfrm>
            <a:off x="1370013" y="1641021"/>
            <a:ext cx="7313612" cy="1200329"/>
          </a:xfrm>
          <a:prstGeom prst="rect">
            <a:avLst/>
          </a:prstGeom>
          <a:noFill/>
        </p:spPr>
        <p:txBody>
          <a:bodyPr wrap="square" rtlCol="0">
            <a:spAutoFit/>
          </a:bodyPr>
          <a:lstStyle/>
          <a:p>
            <a:r>
              <a:rPr lang="en-US" i="0" dirty="0"/>
              <a:t>To read the monthly bulletin:</a:t>
            </a:r>
          </a:p>
          <a:p>
            <a:r>
              <a:rPr lang="en-US" i="0" dirty="0"/>
              <a:t>Log into your Virtus account&gt;Training Bulletins&gt;Click link to </a:t>
            </a:r>
            <a:r>
              <a:rPr lang="en-US" i="0" u="sng" dirty="0"/>
              <a:t>Read the Bulletin&gt;</a:t>
            </a:r>
            <a:r>
              <a:rPr lang="en-US" i="0" dirty="0"/>
              <a:t>answer the question at the end. </a:t>
            </a:r>
          </a:p>
          <a:p>
            <a:r>
              <a:rPr lang="en-US" i="0" dirty="0"/>
              <a:t>LSEC will read a bulletin every month</a:t>
            </a:r>
          </a:p>
        </p:txBody>
      </p:sp>
      <p:sp>
        <p:nvSpPr>
          <p:cNvPr id="11" name="Rectangle 10">
            <a:extLst>
              <a:ext uri="{FF2B5EF4-FFF2-40B4-BE49-F238E27FC236}">
                <a16:creationId xmlns:a16="http://schemas.microsoft.com/office/drawing/2014/main" id="{7FF30149-05E0-456A-A3C4-EE2A7F539205}"/>
              </a:ext>
            </a:extLst>
          </p:cNvPr>
          <p:cNvSpPr/>
          <p:nvPr/>
        </p:nvSpPr>
        <p:spPr bwMode="auto">
          <a:xfrm>
            <a:off x="1983921" y="3265714"/>
            <a:ext cx="1616529" cy="1436915"/>
          </a:xfrm>
          <a:prstGeom prst="rect">
            <a:avLst/>
          </a:prstGeom>
          <a:noFill/>
          <a:ln w="222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2" name="Arrow: Down 11">
            <a:extLst>
              <a:ext uri="{FF2B5EF4-FFF2-40B4-BE49-F238E27FC236}">
                <a16:creationId xmlns:a16="http://schemas.microsoft.com/office/drawing/2014/main" id="{3BC04200-46B0-4077-A6D8-5E634F615A5B}"/>
              </a:ext>
            </a:extLst>
          </p:cNvPr>
          <p:cNvSpPr/>
          <p:nvPr/>
        </p:nvSpPr>
        <p:spPr bwMode="auto">
          <a:xfrm rot="3280235">
            <a:off x="3505200" y="2654322"/>
            <a:ext cx="547009" cy="987657"/>
          </a:xfrm>
          <a:prstGeom prst="downArrow">
            <a:avLst>
              <a:gd name="adj1" fmla="val 50000"/>
              <a:gd name="adj2" fmla="val 53191"/>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593780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3C20-320D-4B2A-AE47-234F43905C39}"/>
              </a:ext>
            </a:extLst>
          </p:cNvPr>
          <p:cNvSpPr>
            <a:spLocks noGrp="1"/>
          </p:cNvSpPr>
          <p:nvPr>
            <p:ph type="title"/>
          </p:nvPr>
        </p:nvSpPr>
        <p:spPr/>
        <p:txBody>
          <a:bodyPr/>
          <a:lstStyle/>
          <a:p>
            <a:r>
              <a:rPr lang="en-US" dirty="0"/>
              <a:t>Thank you for protecting the faithful!</a:t>
            </a:r>
          </a:p>
        </p:txBody>
      </p:sp>
      <p:sp>
        <p:nvSpPr>
          <p:cNvPr id="4" name="Slide Number Placeholder 3">
            <a:extLst>
              <a:ext uri="{FF2B5EF4-FFF2-40B4-BE49-F238E27FC236}">
                <a16:creationId xmlns:a16="http://schemas.microsoft.com/office/drawing/2014/main" id="{056AC7AA-BC6A-483F-8235-A30B874B5496}"/>
              </a:ext>
            </a:extLst>
          </p:cNvPr>
          <p:cNvSpPr>
            <a:spLocks noGrp="1"/>
          </p:cNvSpPr>
          <p:nvPr>
            <p:ph type="sldNum" sz="quarter" idx="12"/>
          </p:nvPr>
        </p:nvSpPr>
        <p:spPr/>
        <p:txBody>
          <a:bodyPr/>
          <a:lstStyle/>
          <a:p>
            <a:pPr>
              <a:defRPr/>
            </a:pPr>
            <a:fld id="{17C036D6-F50A-4163-9F0F-B0B1E196B63E}" type="slidenum">
              <a:rPr lang="en-US" altLang="en-US" smtClean="0"/>
              <a:pPr>
                <a:defRPr/>
              </a:pPr>
              <a:t>80</a:t>
            </a:fld>
            <a:endParaRPr lang="en-US" altLang="en-US" dirty="0"/>
          </a:p>
        </p:txBody>
      </p:sp>
      <p:pic>
        <p:nvPicPr>
          <p:cNvPr id="5" name="Picture 4">
            <a:extLst>
              <a:ext uri="{FF2B5EF4-FFF2-40B4-BE49-F238E27FC236}">
                <a16:creationId xmlns:a16="http://schemas.microsoft.com/office/drawing/2014/main" id="{DB1C48CB-897E-42A6-993C-B10A4F026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462" y="1714500"/>
            <a:ext cx="4029075" cy="4991100"/>
          </a:xfrm>
          <a:prstGeom prst="rect">
            <a:avLst/>
          </a:prstGeom>
        </p:spPr>
      </p:pic>
      <p:sp>
        <p:nvSpPr>
          <p:cNvPr id="3" name="Date Placeholder 2">
            <a:extLst>
              <a:ext uri="{FF2B5EF4-FFF2-40B4-BE49-F238E27FC236}">
                <a16:creationId xmlns:a16="http://schemas.microsoft.com/office/drawing/2014/main" id="{33445A60-4705-40A8-BA33-9097EF504201}"/>
              </a:ext>
            </a:extLst>
          </p:cNvPr>
          <p:cNvSpPr>
            <a:spLocks noGrp="1"/>
          </p:cNvSpPr>
          <p:nvPr>
            <p:ph type="dt" sz="half" idx="10"/>
          </p:nvPr>
        </p:nvSpPr>
        <p:spPr/>
        <p:txBody>
          <a:bodyPr/>
          <a:lstStyle/>
          <a:p>
            <a:pPr>
              <a:defRPr/>
            </a:pPr>
            <a:fld id="{5CE27695-52FC-42BF-A651-EFE65593CC05}" type="datetime1">
              <a:rPr lang="en-US" altLang="en-US" smtClean="0"/>
              <a:t>11/30/2023</a:t>
            </a:fld>
            <a:endParaRPr lang="en-US" altLang="en-US" dirty="0"/>
          </a:p>
        </p:txBody>
      </p:sp>
    </p:spTree>
    <p:extLst>
      <p:ext uri="{BB962C8B-B14F-4D97-AF65-F5344CB8AC3E}">
        <p14:creationId xmlns:p14="http://schemas.microsoft.com/office/powerpoint/2010/main" val="1190955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5C3B28B-D0C0-4D7A-8AC0-758350757CE0}"/>
              </a:ext>
            </a:extLst>
          </p:cNvPr>
          <p:cNvSpPr>
            <a:spLocks noGrp="1" noChangeArrowheads="1"/>
          </p:cNvSpPr>
          <p:nvPr>
            <p:ph type="title"/>
          </p:nvPr>
        </p:nvSpPr>
        <p:spPr/>
        <p:txBody>
          <a:bodyPr/>
          <a:lstStyle/>
          <a:p>
            <a:pPr eaLnBrk="1" hangingPunct="1"/>
            <a:r>
              <a:rPr lang="en-US" altLang="en-US" dirty="0"/>
              <a:t>All LSEC’s are required to complete PGC recertification online.</a:t>
            </a:r>
          </a:p>
        </p:txBody>
      </p:sp>
      <p:sp>
        <p:nvSpPr>
          <p:cNvPr id="5" name="Date Placeholder 4">
            <a:extLst>
              <a:ext uri="{FF2B5EF4-FFF2-40B4-BE49-F238E27FC236}">
                <a16:creationId xmlns:a16="http://schemas.microsoft.com/office/drawing/2014/main" id="{1C706C2C-F3D9-4128-96DC-4040BDE54F99}"/>
              </a:ext>
            </a:extLst>
          </p:cNvPr>
          <p:cNvSpPr>
            <a:spLocks noGrp="1"/>
          </p:cNvSpPr>
          <p:nvPr>
            <p:ph type="dt" sz="half" idx="10"/>
          </p:nvPr>
        </p:nvSpPr>
        <p:spPr/>
        <p:txBody>
          <a:bodyPr/>
          <a:lstStyle/>
          <a:p>
            <a:pPr>
              <a:defRPr/>
            </a:pPr>
            <a:fld id="{27362CE4-4E4F-4EF9-AC2E-32824D09F38A}"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E45F8A80-59C9-4979-AAA3-F02F42F1C124}"/>
              </a:ext>
            </a:extLst>
          </p:cNvPr>
          <p:cNvSpPr>
            <a:spLocks noGrp="1"/>
          </p:cNvSpPr>
          <p:nvPr>
            <p:ph type="sldNum" sz="quarter" idx="12"/>
          </p:nvPr>
        </p:nvSpPr>
        <p:spPr/>
        <p:txBody>
          <a:bodyPr/>
          <a:lstStyle/>
          <a:p>
            <a:pPr>
              <a:defRPr/>
            </a:pPr>
            <a:fld id="{5E1C39F5-C4DB-4446-9DD3-A1FB8B3C08B1}" type="slidenum">
              <a:rPr lang="en-US" altLang="en-US" smtClean="0"/>
              <a:pPr>
                <a:defRPr/>
              </a:pPr>
              <a:t>9</a:t>
            </a:fld>
            <a:endParaRPr lang="en-US" altLang="en-US" dirty="0"/>
          </a:p>
        </p:txBody>
      </p:sp>
      <p:sp>
        <p:nvSpPr>
          <p:cNvPr id="10" name="TextBox 9">
            <a:extLst>
              <a:ext uri="{FF2B5EF4-FFF2-40B4-BE49-F238E27FC236}">
                <a16:creationId xmlns:a16="http://schemas.microsoft.com/office/drawing/2014/main" id="{B8757FDD-8A70-48E0-BF54-5654FBDC4A0B}"/>
              </a:ext>
            </a:extLst>
          </p:cNvPr>
          <p:cNvSpPr txBox="1"/>
          <p:nvPr/>
        </p:nvSpPr>
        <p:spPr>
          <a:xfrm>
            <a:off x="1370013" y="1575709"/>
            <a:ext cx="7512730" cy="1323439"/>
          </a:xfrm>
          <a:prstGeom prst="rect">
            <a:avLst/>
          </a:prstGeom>
          <a:noFill/>
        </p:spPr>
        <p:txBody>
          <a:bodyPr wrap="square" rtlCol="0">
            <a:spAutoFit/>
          </a:bodyPr>
          <a:lstStyle/>
          <a:p>
            <a:r>
              <a:rPr lang="en-US" sz="1600" i="0" dirty="0"/>
              <a:t>To complete the annual module:</a:t>
            </a:r>
          </a:p>
          <a:p>
            <a:r>
              <a:rPr lang="en-US" sz="1600" i="0" dirty="0"/>
              <a:t>Log into your Virtus account&gt; “Current Training”&gt;Click on “You Have “X” Modules Assigned”.</a:t>
            </a:r>
          </a:p>
          <a:p>
            <a:r>
              <a:rPr lang="en-US" sz="1600" i="0" dirty="0"/>
              <a:t>Once the module is complete, print the certificate and place it in your file. LSEC will complete one module per year.</a:t>
            </a:r>
          </a:p>
        </p:txBody>
      </p:sp>
      <p:pic>
        <p:nvPicPr>
          <p:cNvPr id="4" name="Content Placeholder 3" descr="Graphical user interface, application, table, Excel&#10;&#10;Description automatically generated">
            <a:extLst>
              <a:ext uri="{FF2B5EF4-FFF2-40B4-BE49-F238E27FC236}">
                <a16:creationId xmlns:a16="http://schemas.microsoft.com/office/drawing/2014/main" id="{E41D5C04-F474-4FFE-AC97-C4A8A4AE16F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748" r="9698" b="7678"/>
          <a:stretch/>
        </p:blipFill>
        <p:spPr>
          <a:xfrm>
            <a:off x="1370013" y="2949110"/>
            <a:ext cx="6922992" cy="3474720"/>
          </a:xfrm>
        </p:spPr>
      </p:pic>
      <p:sp>
        <p:nvSpPr>
          <p:cNvPr id="7" name="Rectangle 6">
            <a:extLst>
              <a:ext uri="{FF2B5EF4-FFF2-40B4-BE49-F238E27FC236}">
                <a16:creationId xmlns:a16="http://schemas.microsoft.com/office/drawing/2014/main" id="{8080D77B-5EB2-4CEE-B999-AF4BAA8B7751}"/>
              </a:ext>
            </a:extLst>
          </p:cNvPr>
          <p:cNvSpPr/>
          <p:nvPr/>
        </p:nvSpPr>
        <p:spPr bwMode="auto">
          <a:xfrm>
            <a:off x="3714750" y="3429000"/>
            <a:ext cx="1518557" cy="1420586"/>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8" name="Arrow: Down 7">
            <a:extLst>
              <a:ext uri="{FF2B5EF4-FFF2-40B4-BE49-F238E27FC236}">
                <a16:creationId xmlns:a16="http://schemas.microsoft.com/office/drawing/2014/main" id="{BC744079-1613-4C69-B53D-7D9772DEFE30}"/>
              </a:ext>
            </a:extLst>
          </p:cNvPr>
          <p:cNvSpPr/>
          <p:nvPr/>
        </p:nvSpPr>
        <p:spPr bwMode="auto">
          <a:xfrm>
            <a:off x="4831509" y="2869840"/>
            <a:ext cx="424543" cy="816429"/>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350887009"/>
      </p:ext>
    </p:extLst>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4DA4D1ED83C74BAB0645564A2A808B" ma:contentTypeVersion="16" ma:contentTypeDescription="Create a new document." ma:contentTypeScope="" ma:versionID="6228593253039fc6a795a5b87a779c32">
  <xsd:schema xmlns:xsd="http://www.w3.org/2001/XMLSchema" xmlns:xs="http://www.w3.org/2001/XMLSchema" xmlns:p="http://schemas.microsoft.com/office/2006/metadata/properties" xmlns:ns2="4bb36d04-50c8-43d9-82f7-3df470e1eeaf" xmlns:ns3="6128ea65-8774-4a31-945e-db379d04b6c2" targetNamespace="http://schemas.microsoft.com/office/2006/metadata/properties" ma:root="true" ma:fieldsID="2b70009a3779218a435580f085f8b8cc" ns2:_="" ns3:_="">
    <xsd:import namespace="4bb36d04-50c8-43d9-82f7-3df470e1eeaf"/>
    <xsd:import namespace="6128ea65-8774-4a31-945e-db379d04b6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36d04-50c8-43d9-82f7-3df470e1ee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f55c86-802c-4eff-b6dc-553ae44093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28ea65-8774-4a31-945e-db379d04b6c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9adfb9-df26-407e-a4c4-02148c79b358}" ma:internalName="TaxCatchAll" ma:showField="CatchAllData" ma:web="6128ea65-8774-4a31-945e-db379d04b6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128ea65-8774-4a31-945e-db379d04b6c2" xsi:nil="true"/>
    <lcf76f155ced4ddcb4097134ff3c332f xmlns="4bb36d04-50c8-43d9-82f7-3df470e1eea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E6970-20E9-46BD-8FA8-18181BFC5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36d04-50c8-43d9-82f7-3df470e1eeaf"/>
    <ds:schemaRef ds:uri="6128ea65-8774-4a31-945e-db379d04b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F0042E-7307-473D-AC3C-4FE9C4D8C351}">
  <ds:schemaRef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914e2998-0d12-4515-9522-fa50f53273a0"/>
    <ds:schemaRef ds:uri="http://schemas.openxmlformats.org/package/2006/metadata/core-properties"/>
    <ds:schemaRef ds:uri="http://schemas.microsoft.com/office/2006/documentManagement/types"/>
    <ds:schemaRef ds:uri="2f40c70d-a868-4e43-9e57-5aeba7c9a708"/>
    <ds:schemaRef ds:uri="http://purl.org/dc/dcmitype/"/>
    <ds:schemaRef ds:uri="6128ea65-8774-4a31-945e-db379d04b6c2"/>
    <ds:schemaRef ds:uri="4bb36d04-50c8-43d9-82f7-3df470e1eeaf"/>
  </ds:schemaRefs>
</ds:datastoreItem>
</file>

<file path=customXml/itemProps3.xml><?xml version="1.0" encoding="utf-8"?>
<ds:datastoreItem xmlns:ds="http://schemas.openxmlformats.org/officeDocument/2006/customXml" ds:itemID="{815B72E9-A0FE-41D4-8984-BF07F368C9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TotalTime>
  <Words>5727</Words>
  <Application>Microsoft Office PowerPoint</Application>
  <PresentationFormat>On-screen Show (4:3)</PresentationFormat>
  <Paragraphs>612</Paragraphs>
  <Slides>80</Slides>
  <Notes>44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80</vt:i4>
      </vt:variant>
    </vt:vector>
  </HeadingPairs>
  <TitlesOfParts>
    <vt:vector size="89" baseType="lpstr">
      <vt:lpstr>Arial</vt:lpstr>
      <vt:lpstr>Calibri</vt:lpstr>
      <vt:lpstr>Courier New</vt:lpstr>
      <vt:lpstr>Times New Roman</vt:lpstr>
      <vt:lpstr>Verdana</vt:lpstr>
      <vt:lpstr>Wingdings</vt:lpstr>
      <vt:lpstr>Eclipse</vt:lpstr>
      <vt:lpstr>1_Eclipse</vt:lpstr>
      <vt:lpstr>Eclipse</vt:lpstr>
      <vt:lpstr>Local Safe Environment Coordinator Training Guide- Archdiocesan Schools </vt:lpstr>
      <vt:lpstr>Table of Contents</vt:lpstr>
      <vt:lpstr>Department for the Protection of the Faithful   Office of Child and Youth Protection   Office of Accompaniment   Office of Investigations</vt:lpstr>
      <vt:lpstr>The Charter for the Protection of Children and Young People</vt:lpstr>
      <vt:lpstr>Our department is the first pillar of Cardinal Tobin’s “Forward in Faith” Pastoral vision. </vt:lpstr>
      <vt:lpstr>Assigning a new Local Safe Environment Coordinator.</vt:lpstr>
      <vt:lpstr>LSEC Responsibilities</vt:lpstr>
      <vt:lpstr>All LSEC’s are required to complete PGC recertification online.</vt:lpstr>
      <vt:lpstr>All LSEC’s are required to complete PGC recertification online.</vt:lpstr>
      <vt:lpstr>The LSEC name and contact information is posted on the Home tab in Virtus.</vt:lpstr>
      <vt:lpstr>Archdiocese of Newark Office of Child and Youth Protection Safe Environment Policies</vt:lpstr>
      <vt:lpstr>These individuals in a school need all 4 safe environment documents:</vt:lpstr>
      <vt:lpstr>These things must be done before a new hire or volunteer may start.</vt:lpstr>
      <vt:lpstr>Can employees or volunteers bring their documentation from one location to another?</vt:lpstr>
      <vt:lpstr>A School Employee needs all 4 items in their individual folder.</vt:lpstr>
      <vt:lpstr>A School Volunteer needs all 4 items in their individual folder.</vt:lpstr>
      <vt:lpstr>Contractors or those employed by 3rd Party Providers have different requirements.</vt:lpstr>
      <vt:lpstr>All employees and volunteers must complete re-training in child sexual abuse awareness every 5 years. </vt:lpstr>
      <vt:lpstr>Catholic Scouting: Policies </vt:lpstr>
      <vt:lpstr>Local Safe Environment Coordinator Procedures</vt:lpstr>
      <vt:lpstr>The LSEC will be able to see the completed background check date in the Virtus record for the employee or volunteer.</vt:lpstr>
      <vt:lpstr>All school employees and volunteers must complete re-training in child sexual abuse awareness every 5 years. </vt:lpstr>
      <vt:lpstr>Virtus is your go-to place for compliance; you have Administration authority to your users.</vt:lpstr>
      <vt:lpstr>A School Employee or Volunteer application will be based on the date of hire or start of volunteer service.</vt:lpstr>
      <vt:lpstr>Every school employee must have a current fingerprint document in their employee file. </vt:lpstr>
      <vt:lpstr>VIRTUS Online</vt:lpstr>
      <vt:lpstr>Virtus allows users to sign themselves up for class, as well as allows you to manage compliance.</vt:lpstr>
      <vt:lpstr>The Virtus Home tab provides an overall look at compliance for each user. </vt:lpstr>
      <vt:lpstr>Virtus “Home” Tab explanation.</vt:lpstr>
      <vt:lpstr>Select “Users” to access school-specific Virtus lists in the Administration Tab.</vt:lpstr>
      <vt:lpstr>Select “User Search” and all records in the Archdiocese can be searched.</vt:lpstr>
      <vt:lpstr>Select “Show Inactive users” to capture everyone in the school or Archdiocese.</vt:lpstr>
      <vt:lpstr>Compliance reports will show who needs recertification and background rechecking, if the data is in Virtus.</vt:lpstr>
      <vt:lpstr> How to Run a Master Compliance Report Step 1&gt; Select the Filters</vt:lpstr>
      <vt:lpstr>Step 2 &gt; Select the User Fields</vt:lpstr>
      <vt:lpstr>Step 3&gt; Select the Background Checks fields</vt:lpstr>
      <vt:lpstr>Step 4&gt; Select the Required Documents fields</vt:lpstr>
      <vt:lpstr>Step 5&gt; Select the Training fields</vt:lpstr>
      <vt:lpstr>Step 6&gt; Select the report period and report format.</vt:lpstr>
      <vt:lpstr>“Run Report to Screen” looks like this.</vt:lpstr>
      <vt:lpstr>The Master Compliance Report will look like this Export Report to CSV is selected.</vt:lpstr>
      <vt:lpstr>There should be dates from your files for the Code of Conduct, application and background check so the information is retained in the Virtus database.</vt:lpstr>
      <vt:lpstr>The next section shows the training dates, whether they have opted in for online recertification, and how they’re doing at keeping up.</vt:lpstr>
      <vt:lpstr>How to review the Training information. (LSEC will review monthly). </vt:lpstr>
      <vt:lpstr>What is the difference between a Pending and an Active status?</vt:lpstr>
      <vt:lpstr>For the Virtus lists, it’s important to get down to only those people who are active in the school.</vt:lpstr>
      <vt:lpstr>How to Update a User Role and Location.</vt:lpstr>
      <vt:lpstr>To Change the “Role” or “Location” Click on the blue hyperlink</vt:lpstr>
      <vt:lpstr>Select the new role from the drop-down menu Click “Save with History” Complete the same process for “Location” if necessary</vt:lpstr>
      <vt:lpstr>Change the Role and the Location for any individuals no longer at your location, deceased, or have permanently left the Archdiocese.</vt:lpstr>
      <vt:lpstr>If a person took Protecting God’s Children in another diocese, they must have their record transferred to Newark. Contact the OCYP for help.</vt:lpstr>
      <vt:lpstr>PGC training certificates can be printed from Virtus. </vt:lpstr>
      <vt:lpstr>Once we receive the packet for the background check, we will enter the dates from the required documents and background check into Virtus.</vt:lpstr>
      <vt:lpstr>To add fingerprint date to Virtus: Select the “Background Check” tab &gt; “Record a background check for this User”. </vt:lpstr>
      <vt:lpstr>Add the approval date from their NJ DOE Applicant Approval Employment History.</vt:lpstr>
      <vt:lpstr> </vt:lpstr>
      <vt:lpstr>To record this information in Virtus:  Type: MorphoTrust/Fingerprint Check Date Submitted: Approval Date at current location  Run By&gt;State of NJ</vt:lpstr>
      <vt:lpstr>Volunteers who completed their background check themselves through Integration (when they first signed up in Virtus) will have it already entered in Virtus.</vt:lpstr>
      <vt:lpstr>How to Record a Document in Virtus: Go to Required Documents&gt;“Record a Document for this User”</vt:lpstr>
      <vt:lpstr>Sterling costs vary depending on where the person has lived, and if the person possesses a Social Security Number.</vt:lpstr>
      <vt:lpstr>The NJ DOE Office of Student Protection has all the information regarding fingerprint requirements.</vt:lpstr>
      <vt:lpstr>Applicant Approval Employment History example.</vt:lpstr>
      <vt:lpstr>Individuals employed at a school must have fingerprints on file at the correct location.</vt:lpstr>
      <vt:lpstr>All active school volunteers must be  re-screened every 5 years.</vt:lpstr>
      <vt:lpstr>Empowering God’s Children Audit must be submitted by April 15th.</vt:lpstr>
      <vt:lpstr>Empowering God’s Children Audit School Contact</vt:lpstr>
      <vt:lpstr>Empowering God’s Children Audit Training </vt:lpstr>
      <vt:lpstr>Empowering God’s Children Audit Opt Out</vt:lpstr>
      <vt:lpstr>Empowering God’s Children Audit Must be submitted by April 15th.</vt:lpstr>
      <vt:lpstr>Appendix- Sample Documents</vt:lpstr>
      <vt:lpstr>All Volunteers will complete the 2012 Volunteer application.</vt:lpstr>
      <vt:lpstr>The declaration page must be initialed, signed and dated.</vt:lpstr>
      <vt:lpstr>The last page must be initialed. This is required to allow a background check to be run. This is NOT a financial check.</vt:lpstr>
      <vt:lpstr>Employees who have an application prior to 2013, must complete the last 2 pages of the 2013 Employee application.</vt:lpstr>
      <vt:lpstr>2018 “Pass the Trash” Application – for school employees hired on or after June 1, 2018.</vt:lpstr>
      <vt:lpstr>2019 “Pass the Trash” Application – for school employees hired on or after September 1, 2019.</vt:lpstr>
      <vt:lpstr>2019 Code of Conduct (in English and Spanish) can be accessed on rcan.org&gt;Protect/Report&gt;FAQ</vt:lpstr>
      <vt:lpstr>Once we receive the packet for the background check, we will enter the dates from the required documents and background check into Virtus.</vt:lpstr>
      <vt:lpstr>Each employee (emergent) and volunteer (who has a background check) will receive a letter from our team (once you’re centralized). </vt:lpstr>
      <vt:lpstr>Thank you for protecting the faithful!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Safe Environment Coordinator Training Guide- Archdiocesan Schools</dc:title>
  <dc:creator>DeMott, Elizabeth</dc:creator>
  <cp:lastModifiedBy>Clark, Karen</cp:lastModifiedBy>
  <cp:revision>3</cp:revision>
  <dcterms:created xsi:type="dcterms:W3CDTF">2021-02-08T20:21:09Z</dcterms:created>
  <dcterms:modified xsi:type="dcterms:W3CDTF">2023-11-30T16:12:58Z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0x010100084DA4D1ED83C74BAB0645564A2A808B</vt:lpwstr>
  </property>
</Properties>
</file>